
<file path=[Content_Types].xml><?xml version="1.0" encoding="utf-8"?>
<Types xmlns="http://schemas.openxmlformats.org/package/2006/content-types">
  <Default Extension="png" ContentType="image/png"/>
  <Default Extension="jfif" ContentType="image/jpe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8" r:id="rId3"/>
    <p:sldId id="259" r:id="rId4"/>
    <p:sldId id="260" r:id="rId5"/>
    <p:sldId id="261" r:id="rId6"/>
    <p:sldId id="262" r:id="rId7"/>
    <p:sldId id="263" r:id="rId8"/>
    <p:sldId id="268" r:id="rId9"/>
    <p:sldId id="264" r:id="rId10"/>
    <p:sldId id="265" r:id="rId11"/>
    <p:sldId id="275" r:id="rId12"/>
    <p:sldId id="270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71" r:id="rId21"/>
    <p:sldId id="272" r:id="rId22"/>
    <p:sldId id="273" r:id="rId23"/>
    <p:sldId id="285" r:id="rId24"/>
    <p:sldId id="283" r:id="rId25"/>
    <p:sldId id="284" r:id="rId26"/>
    <p:sldId id="286" r:id="rId27"/>
    <p:sldId id="292" r:id="rId28"/>
    <p:sldId id="293" r:id="rId29"/>
    <p:sldId id="294" r:id="rId30"/>
    <p:sldId id="295" r:id="rId31"/>
    <p:sldId id="287" r:id="rId32"/>
    <p:sldId id="288" r:id="rId33"/>
    <p:sldId id="289" r:id="rId34"/>
    <p:sldId id="290" r:id="rId35"/>
    <p:sldId id="291" r:id="rId36"/>
    <p:sldId id="296" r:id="rId37"/>
    <p:sldId id="300" r:id="rId38"/>
    <p:sldId id="274" r:id="rId39"/>
    <p:sldId id="297" r:id="rId40"/>
    <p:sldId id="298" r:id="rId41"/>
    <p:sldId id="301" r:id="rId42"/>
    <p:sldId id="267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FF3399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/Relationships>
</file>

<file path=ppt/media/image1.jpg>
</file>

<file path=ppt/media/image10.png>
</file>

<file path=ppt/media/image11.jpg>
</file>

<file path=ppt/media/image12.jpg>
</file>

<file path=ppt/media/image13.png>
</file>

<file path=ppt/media/image14.jfif>
</file>

<file path=ppt/media/image15.png>
</file>

<file path=ppt/media/image16.jpg>
</file>

<file path=ppt/media/image17.jfif>
</file>

<file path=ppt/media/image18.jfif>
</file>

<file path=ppt/media/image19.jfif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jpg>
</file>

<file path=ppt/media/image7.jfif>
</file>

<file path=ppt/media/image8.pn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52B11-C893-411E-8D33-7AA39C56FA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FE853C-27FC-49A9-9650-92FC9D36FC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B583A-F0CE-4F4C-B0D3-0858173E6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F9ED3-9493-4B67-92D0-20B479AA8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67F6D-6010-4D69-8A25-C29510A64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8093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37182-9261-48DB-A27D-0F1BA4D25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0B4118-273E-4997-8CA1-449EF069E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1208B-DA4B-4249-80C3-859D88FD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6CD16-327D-44EE-9B44-1EC1827CB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38915-A8F9-421B-938D-FCD1DD24F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9969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960F3A-2E41-4013-AE31-B92C7D6C36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4CBC57-9006-4FF7-B2DD-644B87C9AB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7A07B-4D45-4CA8-86E5-77C2D89E4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A6D5B-3ED0-452E-8987-B298A1A0F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62EB6-D60E-436D-9869-F9E1E4CAC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6526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AAC7E-AEBE-4971-AF91-FC9E2D00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C9761-44EF-4C4D-BA03-DB2190090A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4DA72-1800-4D68-9587-129F0B787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DED16-2179-40EC-B34C-591200605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E11F0-13DF-46D3-926C-B6AF2C9E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9762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AE29A-468C-4051-9A26-01EDE3CA9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4C4397-338F-48A5-AFFE-04F5A8304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5F19F-6296-472A-B783-77987F594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E983C-C089-47EA-91D4-0D6C682F5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98424-7F2C-4DBF-A577-554E1AA45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3236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B2B5C-9115-4F38-A99D-B4C339774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9CF4D-B390-4A2E-B259-62F1D8F36F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3B1323-3626-4120-943D-93F136BD8E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5C138-BE08-4727-85B1-5283E7E95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E7AD33-D69E-4D86-870F-621325312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95147-9428-4491-A019-8F8BD2F33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7996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39F6E-4D65-4438-BF92-10C146E86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6B6DAB-AFE9-432B-870B-35BBC8FFD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B48AD-A54A-4D57-878C-356E0179C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F121AD-650B-4071-8E37-38A2F34755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A863D1-33BB-4206-9D1C-4A8B23011B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8D1F5B-5F5E-421F-8EC9-842E0664F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E1D749-001A-45A9-92FE-9B8AAB108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6B9D87-D511-42B1-8927-982EC0EA0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071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E3EC6-1631-4323-B2A4-EF2F9CB32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2B50BE-2F2C-4933-80AD-7D80E3705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141543-CE68-499B-A697-872C01A03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2149FC-4664-4D2A-902E-2D05A23E5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0983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D8F8AB-FD71-4D4A-B4E0-8EE0BCADC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0BF1BF-D6D0-4950-B822-E61126868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5E3A6-4DBC-4A69-A906-0A2EA5EA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7798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78F05-1231-4B46-9BD7-84FFFE25E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7BD35-97EB-4024-99E3-AAD583780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8BCAD-45E1-4633-B2B6-C22BEF481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7D5DE-E953-4C04-AEAA-030E7CB16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BFA67-EC9E-4CDF-AD2C-7F154FC0C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30CD82-3673-4EF3-BCEA-BE3C65F8D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8140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DFF65-5A42-4631-A797-EFF865687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07B675-1048-4B5B-8253-96225884F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1D2F6E-E3BF-4283-8C03-836C2C6EA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A537F-5631-4BAC-8F98-6CC94079F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44A31D-1263-4ED8-8C60-1AB4B98CD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00509-83A1-4869-B5B5-97639AF2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583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3D758F-2971-4CE5-B557-E59991197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4CD6C-3D3E-4B6C-A185-E87BF69B1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B16BA-A9A8-42F1-B3B1-C1917F423F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23496A-8665-4392-9C2B-58F517C84AD5}" type="datetimeFigureOut">
              <a:rPr lang="en-IN" smtClean="0"/>
              <a:t>10-10-2020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09E4-7861-4735-BC7F-1B8C57C247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D3DDA-5352-47A4-A675-387C287F9C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DD643-BF8D-48DA-8403-7800FFDDDD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5989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2.pn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4.jfif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9.jfif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18.jfif"/><Relationship Id="rId5" Type="http://schemas.openxmlformats.org/officeDocument/2006/relationships/image" Target="../media/image17.jfif"/><Relationship Id="rId4" Type="http://schemas.openxmlformats.org/officeDocument/2006/relationships/image" Target="../media/image16.jpg"/><Relationship Id="rId9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f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1.png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6" Type="http://schemas.openxmlformats.org/officeDocument/2006/relationships/image" Target="../media/image20.jpg"/><Relationship Id="rId5" Type="http://schemas.openxmlformats.org/officeDocument/2006/relationships/image" Target="../media/image18.jfif"/><Relationship Id="rId4" Type="http://schemas.openxmlformats.org/officeDocument/2006/relationships/image" Target="../media/image17.jfif"/><Relationship Id="rId9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f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1.png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6" Type="http://schemas.openxmlformats.org/officeDocument/2006/relationships/image" Target="../media/image20.jpg"/><Relationship Id="rId5" Type="http://schemas.openxmlformats.org/officeDocument/2006/relationships/image" Target="../media/image18.jfif"/><Relationship Id="rId4" Type="http://schemas.openxmlformats.org/officeDocument/2006/relationships/image" Target="../media/image17.jfif"/><Relationship Id="rId9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f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1.png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6" Type="http://schemas.openxmlformats.org/officeDocument/2006/relationships/image" Target="../media/image20.jpg"/><Relationship Id="rId5" Type="http://schemas.openxmlformats.org/officeDocument/2006/relationships/image" Target="../media/image18.jfif"/><Relationship Id="rId4" Type="http://schemas.openxmlformats.org/officeDocument/2006/relationships/image" Target="../media/image17.jfif"/><Relationship Id="rId9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f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1.png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6" Type="http://schemas.openxmlformats.org/officeDocument/2006/relationships/image" Target="../media/image20.jpg"/><Relationship Id="rId5" Type="http://schemas.openxmlformats.org/officeDocument/2006/relationships/image" Target="../media/image18.jfif"/><Relationship Id="rId4" Type="http://schemas.openxmlformats.org/officeDocument/2006/relationships/image" Target="../media/image17.jfif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f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1.png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6" Type="http://schemas.openxmlformats.org/officeDocument/2006/relationships/image" Target="../media/image20.jpg"/><Relationship Id="rId5" Type="http://schemas.openxmlformats.org/officeDocument/2006/relationships/image" Target="../media/image18.jfif"/><Relationship Id="rId4" Type="http://schemas.openxmlformats.org/officeDocument/2006/relationships/image" Target="../media/image17.jfif"/><Relationship Id="rId9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6" Type="http://schemas.openxmlformats.org/officeDocument/2006/relationships/image" Target="../media/image2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6" Type="http://schemas.openxmlformats.org/officeDocument/2006/relationships/image" Target="../media/image2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5" Type="http://schemas.openxmlformats.org/officeDocument/2006/relationships/image" Target="../media/image2.png"/><Relationship Id="rId4" Type="http://schemas.openxmlformats.org/officeDocument/2006/relationships/image" Target="../media/image24.jp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7.jfif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6F950A4-D1BD-4C8C-9302-431B2D78F3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280" y="2705100"/>
            <a:ext cx="3429000" cy="33528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A0D816C-1051-4C36-BD09-FA8023D4FA6A}"/>
              </a:ext>
            </a:extLst>
          </p:cNvPr>
          <p:cNvSpPr/>
          <p:nvPr/>
        </p:nvSpPr>
        <p:spPr>
          <a:xfrm>
            <a:off x="443604" y="150971"/>
            <a:ext cx="11286940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48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P.S.English</a:t>
            </a:r>
            <a:r>
              <a:rPr lang="en-IN" sz="4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Medium School, Solapur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A495D5-AC31-4E37-89D7-25ADB84D88A1}"/>
              </a:ext>
            </a:extLst>
          </p:cNvPr>
          <p:cNvSpPr txBox="1"/>
          <p:nvPr/>
        </p:nvSpPr>
        <p:spPr>
          <a:xfrm>
            <a:off x="1571626" y="1304925"/>
            <a:ext cx="80200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i="1" dirty="0" err="1">
                <a:solidFill>
                  <a:srgbClr val="7030A0"/>
                </a:solidFill>
              </a:rPr>
              <a:t>Std</a:t>
            </a:r>
            <a:r>
              <a:rPr lang="en-IN" sz="3200" b="1" i="1" dirty="0">
                <a:solidFill>
                  <a:srgbClr val="7030A0"/>
                </a:solidFill>
              </a:rPr>
              <a:t> 8</a:t>
            </a:r>
            <a:r>
              <a:rPr lang="en-IN" sz="3200" b="1" i="1" baseline="30000" dirty="0">
                <a:solidFill>
                  <a:srgbClr val="7030A0"/>
                </a:solidFill>
              </a:rPr>
              <a:t>th</a:t>
            </a:r>
            <a:r>
              <a:rPr lang="en-IN" sz="3200" b="1" i="1" dirty="0">
                <a:solidFill>
                  <a:srgbClr val="7030A0"/>
                </a:solidFill>
              </a:rPr>
              <a:t> </a:t>
            </a:r>
          </a:p>
          <a:p>
            <a:r>
              <a:rPr lang="en-IN" sz="3200" b="1" i="1" dirty="0">
                <a:solidFill>
                  <a:srgbClr val="7030A0"/>
                </a:solidFill>
              </a:rPr>
              <a:t>Sub : Science</a:t>
            </a:r>
          </a:p>
        </p:txBody>
      </p:sp>
      <p:sp>
        <p:nvSpPr>
          <p:cNvPr id="15" name="Flowchart: Process 14">
            <a:extLst>
              <a:ext uri="{FF2B5EF4-FFF2-40B4-BE49-F238E27FC236}">
                <a16:creationId xmlns:a16="http://schemas.microsoft.com/office/drawing/2014/main" id="{2A1394D9-52A2-48C6-8B16-7893671CB67A}"/>
              </a:ext>
            </a:extLst>
          </p:cNvPr>
          <p:cNvSpPr/>
          <p:nvPr/>
        </p:nvSpPr>
        <p:spPr>
          <a:xfrm rot="5400000">
            <a:off x="8301546" y="3195128"/>
            <a:ext cx="6857998" cy="467741"/>
          </a:xfrm>
          <a:prstGeom prst="flowChartProcess">
            <a:avLst/>
          </a:prstGeom>
          <a:solidFill>
            <a:srgbClr val="990099">
              <a:alpha val="4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11F13ACC-4C10-4B7A-99D7-FDEF60EEE5AF}"/>
              </a:ext>
            </a:extLst>
          </p:cNvPr>
          <p:cNvSpPr/>
          <p:nvPr/>
        </p:nvSpPr>
        <p:spPr>
          <a:xfrm rot="5400000">
            <a:off x="-2985395" y="3195128"/>
            <a:ext cx="6857998" cy="467741"/>
          </a:xfrm>
          <a:prstGeom prst="flowChartProcess">
            <a:avLst/>
          </a:prstGeom>
          <a:solidFill>
            <a:srgbClr val="990099">
              <a:alpha val="4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0F1CCC2-B1E2-4B6C-BACE-8CB60EDF77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457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14417"/>
    </mc:Choice>
    <mc:Fallback>
      <p:transition advTm="14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/>
      <p:bldP spid="14" grpId="0"/>
    </p:bldLst>
  </p:timing>
  <p:extLst mod="1">
    <p:ext uri="{3A86A75C-4F4B-4683-9AE1-C65F6400EC91}">
      <p14:laserTraceLst xmlns:p14="http://schemas.microsoft.com/office/powerpoint/2010/main">
        <p14:tracePtLst>
          <p14:tracePt t="3203" x="520700" y="5238750"/>
          <p14:tracePt t="3391" x="609600" y="5162550"/>
          <p14:tracePt t="3398" x="768350" y="5041900"/>
          <p14:tracePt t="3407" x="996950" y="4902200"/>
          <p14:tracePt t="3424" x="1422400" y="4667250"/>
          <p14:tracePt t="3440" x="1809750" y="4476750"/>
          <p14:tracePt t="3457" x="2063750" y="4368800"/>
          <p14:tracePt t="3474" x="2336800" y="4292600"/>
          <p14:tracePt t="3490" x="2432050" y="4267200"/>
          <p14:tracePt t="3507" x="2489200" y="4260850"/>
          <p14:tracePt t="3524" x="2514600" y="4260850"/>
          <p14:tracePt t="3540" x="2527300" y="4260850"/>
          <p14:tracePt t="3557" x="2533650" y="4254500"/>
          <p14:tracePt t="3573" x="2540000" y="4254500"/>
          <p14:tracePt t="5376" x="2559050" y="4254500"/>
          <p14:tracePt t="5383" x="2565400" y="4254500"/>
          <p14:tracePt t="5391" x="2584450" y="4254500"/>
          <p14:tracePt t="5406" x="2609850" y="4254500"/>
          <p14:tracePt t="5423" x="2635250" y="4254500"/>
          <p14:tracePt t="5440" x="2667000" y="4248150"/>
          <p14:tracePt t="5456" x="2686050" y="4241800"/>
          <p14:tracePt t="5473" x="2724150" y="4235450"/>
          <p14:tracePt t="5490" x="2736850" y="4229100"/>
          <p14:tracePt t="5523" x="2743200" y="4229100"/>
          <p14:tracePt t="5540" x="2749550" y="422910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CC41A3-2A10-4BF6-83DF-41701E4F618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79" t="24472" r="8101" b="10548"/>
          <a:stretch/>
        </p:blipFill>
        <p:spPr>
          <a:xfrm>
            <a:off x="1088018" y="1099595"/>
            <a:ext cx="5821615" cy="47687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B7B83CA-8E6D-44D8-ACE6-766170BDE325}"/>
              </a:ext>
            </a:extLst>
          </p:cNvPr>
          <p:cNvSpPr txBox="1"/>
          <p:nvPr/>
        </p:nvSpPr>
        <p:spPr>
          <a:xfrm>
            <a:off x="1088018" y="6099858"/>
            <a:ext cx="78939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Physical state of matter : </a:t>
            </a:r>
            <a:r>
              <a:rPr lang="en-IN" sz="2400" dirty="0" err="1"/>
              <a:t>submicroscopic</a:t>
            </a:r>
            <a:r>
              <a:rPr lang="en-IN" sz="2400" dirty="0"/>
              <a:t> picture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86DC9C-14C9-4A62-AEA9-3F8C9A5D84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9" r="11867" b="12734"/>
          <a:stretch/>
        </p:blipFill>
        <p:spPr>
          <a:xfrm>
            <a:off x="7264588" y="1538124"/>
            <a:ext cx="4915384" cy="389171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AEEEAB3-7BAF-4C44-A79E-11C658C910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605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27724">
        <p15:prstTrans prst="pageCurlDouble"/>
      </p:transition>
    </mc:Choice>
    <mc:Fallback>
      <p:transition spd="slow" advTm="22772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7" x="7918450" y="4152900"/>
          <p14:tracePt t="404" x="7874000" y="4140200"/>
          <p14:tracePt t="415" x="7823200" y="4121150"/>
          <p14:tracePt t="432" x="7753350" y="4095750"/>
          <p14:tracePt t="449" x="7702550" y="4089400"/>
          <p14:tracePt t="465" x="7658100" y="4089400"/>
          <p14:tracePt t="482" x="7645400" y="4089400"/>
          <p14:tracePt t="498" x="7620000" y="4095750"/>
          <p14:tracePt t="515" x="7607300" y="4108450"/>
          <p14:tracePt t="532" x="7588250" y="4114800"/>
          <p14:tracePt t="548" x="7581900" y="4121150"/>
          <p14:tracePt t="565" x="7575550" y="4133850"/>
          <p14:tracePt t="582" x="7575550" y="4140200"/>
          <p14:tracePt t="833" x="7543800" y="4140200"/>
          <p14:tracePt t="840" x="7493000" y="4140200"/>
          <p14:tracePt t="848" x="7461250" y="4140200"/>
          <p14:tracePt t="865" x="7353300" y="4140200"/>
          <p14:tracePt t="881" x="7277100" y="4140200"/>
          <p14:tracePt t="898" x="7200900" y="4140200"/>
          <p14:tracePt t="915" x="7137400" y="4140200"/>
          <p14:tracePt t="931" x="7067550" y="4140200"/>
          <p14:tracePt t="948" x="7029450" y="4140200"/>
          <p14:tracePt t="965" x="7016750" y="4140200"/>
          <p14:tracePt t="981" x="7004050" y="4140200"/>
          <p14:tracePt t="998" x="7004050" y="4152900"/>
          <p14:tracePt t="1015" x="7010400" y="4165600"/>
          <p14:tracePt t="1231" x="6997700" y="4165600"/>
          <p14:tracePt t="1239" x="6978650" y="4171950"/>
          <p14:tracePt t="1248" x="6959600" y="4171950"/>
          <p14:tracePt t="1265" x="6908800" y="4178300"/>
          <p14:tracePt t="1281" x="6851650" y="4191000"/>
          <p14:tracePt t="1298" x="6807200" y="4197350"/>
          <p14:tracePt t="1315" x="6756400" y="4197350"/>
          <p14:tracePt t="1331" x="6750050" y="4197350"/>
          <p14:tracePt t="1348" x="6743700" y="4197350"/>
          <p14:tracePt t="1420" x="6756400" y="4197350"/>
          <p14:tracePt t="1427" x="6769100" y="4197350"/>
          <p14:tracePt t="1436" x="6813550" y="4197350"/>
          <p14:tracePt t="1448" x="6864350" y="4184650"/>
          <p14:tracePt t="1464" x="7016750" y="4171950"/>
          <p14:tracePt t="1481" x="7099300" y="4159250"/>
          <p14:tracePt t="1498" x="7156450" y="4152900"/>
          <p14:tracePt t="1515" x="7181850" y="4146550"/>
          <p14:tracePt t="1531" x="7200900" y="4146550"/>
          <p14:tracePt t="1548" x="7213600" y="4146550"/>
          <p14:tracePt t="1638" x="7207250" y="4146550"/>
          <p14:tracePt t="1652" x="7200900" y="4146550"/>
          <p14:tracePt t="1660" x="7194550" y="4146550"/>
          <p14:tracePt t="1668" x="7181850" y="4146550"/>
          <p14:tracePt t="1682" x="7169150" y="4146550"/>
          <p14:tracePt t="1698" x="7150100" y="4146550"/>
          <p14:tracePt t="1715" x="7137400" y="4146550"/>
          <p14:tracePt t="1731" x="7131050" y="4146550"/>
          <p14:tracePt t="1765" x="7124700" y="4146550"/>
          <p14:tracePt t="1781" x="7124700" y="4140200"/>
          <p14:tracePt t="1798" x="7118350" y="4140200"/>
          <p14:tracePt t="1815" x="7118350" y="4133850"/>
          <p14:tracePt t="2127" x="7118350" y="4140200"/>
          <p14:tracePt t="2164" x="7124700" y="4140200"/>
          <p14:tracePt t="2171" x="7131050" y="4140200"/>
          <p14:tracePt t="2181" x="7156450" y="4146550"/>
          <p14:tracePt t="2198" x="7226300" y="4146550"/>
          <p14:tracePt t="2214" x="7302500" y="4146550"/>
          <p14:tracePt t="2231" x="7372350" y="4146550"/>
          <p14:tracePt t="2248" x="7429500" y="4146550"/>
          <p14:tracePt t="2264" x="7461250" y="4146550"/>
          <p14:tracePt t="2281" x="7480300" y="4146550"/>
          <p14:tracePt t="2298" x="7493000" y="4146550"/>
          <p14:tracePt t="2315" x="7499350" y="4146550"/>
          <p14:tracePt t="2331" x="7493000" y="4146550"/>
          <p14:tracePt t="2348" x="7461250" y="4133850"/>
          <p14:tracePt t="2364" x="7372350" y="4114800"/>
          <p14:tracePt t="2381" x="7251700" y="4089400"/>
          <p14:tracePt t="2398" x="7035800" y="4064000"/>
          <p14:tracePt t="2415" x="6927850" y="4064000"/>
          <p14:tracePt t="2431" x="6819900" y="4083050"/>
          <p14:tracePt t="2448" x="6680200" y="4095750"/>
          <p14:tracePt t="2464" x="6534150" y="4108450"/>
          <p14:tracePt t="2481" x="6470650" y="4108450"/>
          <p14:tracePt t="2498" x="6438900" y="4108450"/>
          <p14:tracePt t="2515" x="6426200" y="4108450"/>
          <p14:tracePt t="2531" x="6413500" y="4108450"/>
          <p14:tracePt t="2570" x="6426200" y="4108450"/>
          <p14:tracePt t="2578" x="6438900" y="4108450"/>
          <p14:tracePt t="2585" x="6470650" y="4108450"/>
          <p14:tracePt t="2598" x="6534150" y="4108450"/>
          <p14:tracePt t="2615" x="6597650" y="4095750"/>
          <p14:tracePt t="2827" x="6597650" y="4051300"/>
          <p14:tracePt t="2833" x="6584950" y="3987800"/>
          <p14:tracePt t="2848" x="6559550" y="3911600"/>
          <p14:tracePt t="2864" x="6502400" y="3740150"/>
          <p14:tracePt t="2881" x="6483350" y="3702050"/>
          <p14:tracePt t="2898" x="6470650" y="3670300"/>
          <p14:tracePt t="2914" x="6451600" y="3644900"/>
          <p14:tracePt t="2931" x="6438900" y="3581400"/>
          <p14:tracePt t="2947" x="6426200" y="3422650"/>
          <p14:tracePt t="2964" x="6426200" y="3327400"/>
          <p14:tracePt t="2981" x="6426200" y="3238500"/>
          <p14:tracePt t="2998" x="6432550" y="3149600"/>
          <p14:tracePt t="3014" x="6470650" y="3022600"/>
          <p14:tracePt t="3031" x="6496050" y="2946400"/>
          <p14:tracePt t="3048" x="6508750" y="2863850"/>
          <p14:tracePt t="3064" x="6515100" y="2794000"/>
          <p14:tracePt t="3081" x="6515100" y="2724150"/>
          <p14:tracePt t="3098" x="6489700" y="2616200"/>
          <p14:tracePt t="3114" x="6426200" y="2559050"/>
          <p14:tracePt t="3131" x="6337300" y="2514600"/>
          <p14:tracePt t="3148" x="6197600" y="2444750"/>
          <p14:tracePt t="3164" x="6057900" y="2400300"/>
          <p14:tracePt t="3181" x="5861050" y="2343150"/>
          <p14:tracePt t="3198" x="5759450" y="2317750"/>
          <p14:tracePt t="3214" x="5651500" y="2305050"/>
          <p14:tracePt t="3231" x="5530850" y="2298700"/>
          <p14:tracePt t="3248" x="5359400" y="2292350"/>
          <p14:tracePt t="3264" x="5245100" y="2292350"/>
          <p14:tracePt t="3281" x="5175250" y="2292350"/>
          <p14:tracePt t="3297" x="5137150" y="2292350"/>
          <p14:tracePt t="3315" x="5118100" y="2292350"/>
          <p14:tracePt t="3331" x="5105400" y="2292350"/>
          <p14:tracePt t="3347" x="5099050" y="2292350"/>
          <p14:tracePt t="3381" x="5086350" y="2292350"/>
          <p14:tracePt t="3397" x="5073650" y="2292350"/>
          <p14:tracePt t="3414" x="5054600" y="2292350"/>
          <p14:tracePt t="3431" x="5035550" y="2292350"/>
          <p14:tracePt t="3448" x="5022850" y="2292350"/>
          <p14:tracePt t="3464" x="5003800" y="2286000"/>
          <p14:tracePt t="3481" x="4902200" y="2266950"/>
          <p14:tracePt t="3497" x="4806950" y="2241550"/>
          <p14:tracePt t="3514" x="4749800" y="2228850"/>
          <p14:tracePt t="3531" x="4718050" y="2216150"/>
          <p14:tracePt t="3533" x="4705350" y="2203450"/>
          <p14:tracePt t="3548" x="4692650" y="2203450"/>
          <p14:tracePt t="3564" x="4679950" y="2165350"/>
          <p14:tracePt t="3581" x="4673600" y="2146300"/>
          <p14:tracePt t="3597" x="4673600" y="2114550"/>
          <p14:tracePt t="3614" x="4679950" y="2076450"/>
          <p14:tracePt t="3631" x="4768850" y="2032000"/>
          <p14:tracePt t="3648" x="5048250" y="1936750"/>
          <p14:tracePt t="3664" x="5232400" y="1885950"/>
          <p14:tracePt t="3681" x="5384800" y="1860550"/>
          <p14:tracePt t="3698" x="5524500" y="1841500"/>
          <p14:tracePt t="3714" x="5753100" y="1841500"/>
          <p14:tracePt t="3731" x="5956300" y="1860550"/>
          <p14:tracePt t="3747" x="6184900" y="1911350"/>
          <p14:tracePt t="3764" x="6432550" y="1981200"/>
          <p14:tracePt t="3781" x="6610350" y="2038350"/>
          <p14:tracePt t="3797" x="6788150" y="2127250"/>
          <p14:tracePt t="3814" x="6915150" y="2216150"/>
          <p14:tracePt t="3831" x="7035800" y="2324100"/>
          <p14:tracePt t="3847" x="7162800" y="2451100"/>
          <p14:tracePt t="3864" x="7308850" y="2628900"/>
          <p14:tracePt t="3881" x="7372350" y="2717800"/>
          <p14:tracePt t="3897" x="7404100" y="2781300"/>
          <p14:tracePt t="3914" x="7416800" y="2806700"/>
          <p14:tracePt t="3931" x="7423150" y="2825750"/>
          <p14:tracePt t="3947" x="7423150" y="2851150"/>
          <p14:tracePt t="3964" x="7423150" y="2870200"/>
          <p14:tracePt t="3981" x="7423150" y="2901950"/>
          <p14:tracePt t="3997" x="7423150" y="2933700"/>
          <p14:tracePt t="4014" x="7416800" y="2990850"/>
          <p14:tracePt t="4030" x="7391400" y="3060700"/>
          <p14:tracePt t="4047" x="7385050" y="3086100"/>
          <p14:tracePt t="4064" x="7378700" y="3117850"/>
          <p14:tracePt t="4080" x="7378700" y="3149600"/>
          <p14:tracePt t="4097" x="7372350" y="3200400"/>
          <p14:tracePt t="4114" x="7372350" y="3232150"/>
          <p14:tracePt t="4131" x="7366000" y="3257550"/>
          <p14:tracePt t="4147" x="7359650" y="3282950"/>
          <p14:tracePt t="4165" x="7353300" y="3308350"/>
          <p14:tracePt t="4180" x="7353300" y="3340100"/>
          <p14:tracePt t="4197" x="7353300" y="3346450"/>
          <p14:tracePt t="4214" x="7346950" y="3359150"/>
          <p14:tracePt t="4231" x="7340600" y="3365500"/>
          <p14:tracePt t="4247" x="7334250" y="3384550"/>
          <p14:tracePt t="4264" x="7327900" y="3397250"/>
          <p14:tracePt t="4280" x="7327900" y="3409950"/>
          <p14:tracePt t="4297" x="7321550" y="3435350"/>
          <p14:tracePt t="4314" x="7315200" y="3454400"/>
          <p14:tracePt t="4330" x="7308850" y="3479800"/>
          <p14:tracePt t="4347" x="7302500" y="3486150"/>
          <p14:tracePt t="4364" x="7302500" y="3492500"/>
          <p14:tracePt t="4398" x="7302500" y="3498850"/>
          <p14:tracePt t="4414" x="7302500" y="3505200"/>
          <p14:tracePt t="4443" x="7289800" y="3505200"/>
          <p14:tracePt t="4467" x="7289800" y="3511550"/>
          <p14:tracePt t="4496" x="7283450" y="3524250"/>
          <p14:tracePt t="4511" x="7283450" y="3530600"/>
          <p14:tracePt t="4519" x="7277100" y="3530600"/>
          <p14:tracePt t="4534" x="7270750" y="3536950"/>
          <p14:tracePt t="4547" x="7270750" y="3543300"/>
          <p14:tracePt t="4564" x="7270750" y="3549650"/>
          <p14:tracePt t="4580" x="7270750" y="3556000"/>
          <p14:tracePt t="4597" x="7270750" y="3562350"/>
          <p14:tracePt t="4614" x="7264400" y="3568700"/>
          <p14:tracePt t="4631" x="7258050" y="3575050"/>
          <p14:tracePt t="4647" x="7251700" y="3581400"/>
          <p14:tracePt t="4664" x="7251700" y="3587750"/>
          <p14:tracePt t="4697" x="7251700" y="3594100"/>
          <p14:tracePt t="5369" x="7213600" y="3594100"/>
          <p14:tracePt t="5376" x="7169150" y="3587750"/>
          <p14:tracePt t="5384" x="7124700" y="3575050"/>
          <p14:tracePt t="5397" x="7067550" y="3562350"/>
          <p14:tracePt t="5414" x="6915150" y="3556000"/>
          <p14:tracePt t="5431" x="6819900" y="3543300"/>
          <p14:tracePt t="5447" x="6692900" y="3543300"/>
          <p14:tracePt t="5464" x="6584950" y="3543300"/>
          <p14:tracePt t="5481" x="6502400" y="3549650"/>
          <p14:tracePt t="5497" x="6451600" y="3562350"/>
          <p14:tracePt t="5514" x="6432550" y="3568700"/>
          <p14:tracePt t="5530" x="6432550" y="3575050"/>
          <p14:tracePt t="5798" x="6388100" y="3581400"/>
          <p14:tracePt t="5806" x="6311900" y="3581400"/>
          <p14:tracePt t="5814" x="6248400" y="3594100"/>
          <p14:tracePt t="5830" x="6083300" y="3619500"/>
          <p14:tracePt t="5847" x="5905500" y="3657600"/>
          <p14:tracePt t="5864" x="5715000" y="3683000"/>
          <p14:tracePt t="5880" x="5480050" y="3708400"/>
          <p14:tracePt t="5897" x="5346700" y="3714750"/>
          <p14:tracePt t="5913" x="5238750" y="3714750"/>
          <p14:tracePt t="5930" x="5156200" y="3714750"/>
          <p14:tracePt t="5947" x="5086350" y="3721100"/>
          <p14:tracePt t="5963" x="5029200" y="3733800"/>
          <p14:tracePt t="5980" x="5010150" y="3740150"/>
          <p14:tracePt t="5997" x="5003800" y="3740150"/>
          <p14:tracePt t="6013" x="5003800" y="3746500"/>
          <p14:tracePt t="6030" x="5003800" y="3752850"/>
          <p14:tracePt t="6324" x="4991100" y="3752850"/>
          <p14:tracePt t="6334" x="4972050" y="3733800"/>
          <p14:tracePt t="6340" x="4940300" y="3721100"/>
          <p14:tracePt t="6347" x="4908550" y="3689350"/>
          <p14:tracePt t="6363" x="4845050" y="3663950"/>
          <p14:tracePt t="6380" x="4794250" y="3651250"/>
          <p14:tracePt t="6397" x="4743450" y="3638550"/>
          <p14:tracePt t="6413" x="4673600" y="3619500"/>
          <p14:tracePt t="6430" x="4584700" y="3613150"/>
          <p14:tracePt t="6447" x="4527550" y="3606800"/>
          <p14:tracePt t="6463" x="4508500" y="3600450"/>
          <p14:tracePt t="6480" x="4495800" y="3600450"/>
          <p14:tracePt t="6497" x="4489450" y="3600450"/>
          <p14:tracePt t="6760" x="4483100" y="3600450"/>
          <p14:tracePt t="6768" x="4464050" y="3600450"/>
          <p14:tracePt t="6780" x="4451350" y="3600450"/>
          <p14:tracePt t="6797" x="4432300" y="3600450"/>
          <p14:tracePt t="6813" x="4425950" y="3606800"/>
          <p14:tracePt t="6830" x="4419600" y="3606800"/>
          <p14:tracePt t="6940" x="4413250" y="3606800"/>
          <p14:tracePt t="6978" x="4406900" y="3606800"/>
          <p14:tracePt t="6986" x="4400550" y="3606800"/>
          <p14:tracePt t="6996" x="4394200" y="3606800"/>
          <p14:tracePt t="7013" x="4387850" y="3606800"/>
          <p14:tracePt t="7032" x="4381500" y="3606800"/>
          <p14:tracePt t="7047" x="4368800" y="3606800"/>
          <p14:tracePt t="7063" x="4343400" y="3613150"/>
          <p14:tracePt t="7080" x="4311650" y="3619500"/>
          <p14:tracePt t="7097" x="4279900" y="3625850"/>
          <p14:tracePt t="7113" x="4222750" y="3638550"/>
          <p14:tracePt t="7130" x="4191000" y="3651250"/>
          <p14:tracePt t="7147" x="4165600" y="3651250"/>
          <p14:tracePt t="7163" x="4152900" y="3657600"/>
          <p14:tracePt t="7196" x="4146550" y="3657600"/>
          <p14:tracePt t="7279" x="4152900" y="3657600"/>
          <p14:tracePt t="7286" x="4178300" y="3657600"/>
          <p14:tracePt t="7297" x="4203700" y="3657600"/>
          <p14:tracePt t="7313" x="4324350" y="3657600"/>
          <p14:tracePt t="7330" x="4432300" y="3651250"/>
          <p14:tracePt t="7347" x="4565650" y="3632200"/>
          <p14:tracePt t="7363" x="4603750" y="3619500"/>
          <p14:tracePt t="7380" x="4648200" y="3613150"/>
          <p14:tracePt t="7397" x="4699000" y="3613150"/>
          <p14:tracePt t="7413" x="4737100" y="3613150"/>
          <p14:tracePt t="7430" x="4775200" y="3613150"/>
          <p14:tracePt t="7446" x="4781550" y="3606800"/>
          <p14:tracePt t="7480" x="4787900" y="3606800"/>
          <p14:tracePt t="7542" x="4781550" y="3606800"/>
          <p14:tracePt t="7550" x="4768850" y="3606800"/>
          <p14:tracePt t="7564" x="4762500" y="3606800"/>
          <p14:tracePt t="7571" x="4756150" y="3606800"/>
          <p14:tracePt t="7587" x="4749800" y="3606800"/>
          <p14:tracePt t="8098" x="4737100" y="3606800"/>
          <p14:tracePt t="8114" x="4718050" y="3606800"/>
          <p14:tracePt t="8121" x="4711700" y="3606800"/>
          <p14:tracePt t="8136" x="4705350" y="3606800"/>
          <p14:tracePt t="8146" x="4699000" y="3606800"/>
          <p14:tracePt t="8163" x="4692650" y="3606800"/>
          <p14:tracePt t="8180" x="4679950" y="3606800"/>
          <p14:tracePt t="8196" x="4660900" y="3606800"/>
          <p14:tracePt t="8213" x="4635500" y="3606800"/>
          <p14:tracePt t="8230" x="4622800" y="3606800"/>
          <p14:tracePt t="8246" x="4597400" y="3606800"/>
          <p14:tracePt t="8263" x="4552950" y="3594100"/>
          <p14:tracePt t="8280" x="4514850" y="3581400"/>
          <p14:tracePt t="8296" x="4470400" y="3581400"/>
          <p14:tracePt t="8313" x="4432300" y="3568700"/>
          <p14:tracePt t="8330" x="4381500" y="3556000"/>
          <p14:tracePt t="8346" x="4337050" y="3549650"/>
          <p14:tracePt t="8363" x="4318000" y="3543300"/>
          <p14:tracePt t="8380" x="4311650" y="3536950"/>
          <p14:tracePt t="8396" x="4286250" y="3530600"/>
          <p14:tracePt t="8413" x="4279900" y="3511550"/>
          <p14:tracePt t="8430" x="4260850" y="3498850"/>
          <p14:tracePt t="8446" x="4241800" y="3486150"/>
          <p14:tracePt t="8463" x="4229100" y="3467100"/>
          <p14:tracePt t="8480" x="4222750" y="3460750"/>
          <p14:tracePt t="8496" x="4210050" y="3448050"/>
          <p14:tracePt t="8513" x="4203700" y="3441700"/>
          <p14:tracePt t="8529" x="4191000" y="3435350"/>
          <p14:tracePt t="8843" x="4159250" y="3403600"/>
          <p14:tracePt t="8850" x="4121150" y="3365500"/>
          <p14:tracePt t="8863" x="4095750" y="3333750"/>
          <p14:tracePt t="8880" x="4025900" y="3282950"/>
          <p14:tracePt t="8896" x="3943350" y="3213100"/>
          <p14:tracePt t="8913" x="3867150" y="3168650"/>
          <p14:tracePt t="8929" x="3803650" y="3098800"/>
          <p14:tracePt t="8946" x="3733800" y="3028950"/>
          <p14:tracePt t="8963" x="3657600" y="2940050"/>
          <p14:tracePt t="8979" x="3638550" y="2895600"/>
          <p14:tracePt t="8996" x="3613150" y="2857500"/>
          <p14:tracePt t="9013" x="3594100" y="2832100"/>
          <p14:tracePt t="9030" x="3575050" y="2800350"/>
          <p14:tracePt t="9031" x="3575050" y="2787650"/>
          <p14:tracePt t="9046" x="3562350" y="2774950"/>
          <p14:tracePt t="9063" x="3562350" y="2762250"/>
          <p14:tracePt t="9079" x="3562350" y="2755900"/>
          <p14:tracePt t="9096" x="3562350" y="2749550"/>
          <p14:tracePt t="9196" x="3568700" y="2749550"/>
          <p14:tracePt t="9211" x="3575050" y="2749550"/>
          <p14:tracePt t="9226" x="3581400" y="2749550"/>
          <p14:tracePt t="9234" x="3587750" y="2755900"/>
          <p14:tracePt t="9246" x="3600450" y="2755900"/>
          <p14:tracePt t="9263" x="3613150" y="2762250"/>
          <p14:tracePt t="9279" x="3625850" y="2774950"/>
          <p14:tracePt t="9296" x="3638550" y="2787650"/>
          <p14:tracePt t="9313" x="3651250" y="2787650"/>
          <p14:tracePt t="9329" x="3663950" y="2794000"/>
          <p14:tracePt t="9346" x="3676650" y="2806700"/>
          <p14:tracePt t="9414" x="3683000" y="2806700"/>
          <p14:tracePt t="9437" x="3689350" y="2806700"/>
          <p14:tracePt t="9482" x="3689350" y="2813050"/>
          <p14:tracePt t="9498" x="3695700" y="2813050"/>
          <p14:tracePt t="9504" x="3708400" y="2819400"/>
          <p14:tracePt t="9520" x="3714750" y="2819400"/>
          <p14:tracePt t="9529" x="3721100" y="2819400"/>
          <p14:tracePt t="9546" x="3727450" y="2819400"/>
          <p14:tracePt t="9572" x="3733800" y="2825750"/>
          <p14:tracePt t="9580" x="3740150" y="2825750"/>
          <p14:tracePt t="9596" x="3752850" y="2825750"/>
          <p14:tracePt t="9613" x="3759200" y="2825750"/>
          <p14:tracePt t="9629" x="3778250" y="2825750"/>
          <p14:tracePt t="9646" x="3784600" y="2832100"/>
          <p14:tracePt t="9663" x="3790950" y="2832100"/>
          <p14:tracePt t="9679" x="3797300" y="2832100"/>
          <p14:tracePt t="9696" x="3803650" y="2832100"/>
          <p14:tracePt t="9752" x="3810000" y="2832100"/>
          <p14:tracePt t="9828" x="3816350" y="2832100"/>
          <p14:tracePt t="9835" x="3822700" y="2832100"/>
          <p14:tracePt t="9858" x="3829050" y="2832100"/>
          <p14:tracePt t="9866" x="3835400" y="2832100"/>
          <p14:tracePt t="9880" x="3841750" y="2832100"/>
          <p14:tracePt t="9896" x="3860800" y="2832100"/>
          <p14:tracePt t="9913" x="3873500" y="2832100"/>
          <p14:tracePt t="9929" x="3892550" y="2832100"/>
          <p14:tracePt t="9946" x="3911600" y="2832100"/>
          <p14:tracePt t="9962" x="3949700" y="2832100"/>
          <p14:tracePt t="9980" x="3981450" y="2838450"/>
          <p14:tracePt t="9996" x="4013200" y="2838450"/>
          <p14:tracePt t="10013" x="4032250" y="2838450"/>
          <p14:tracePt t="10030" x="4057650" y="2838450"/>
          <p14:tracePt t="10031" x="4064000" y="2838450"/>
          <p14:tracePt t="10046" x="4070350" y="2838450"/>
          <p14:tracePt t="10062" x="4076700" y="2838450"/>
          <p14:tracePt t="10079" x="4083050" y="2838450"/>
          <p14:tracePt t="10136" x="4089400" y="2838450"/>
          <p14:tracePt t="10655" x="4108450" y="2838450"/>
          <p14:tracePt t="10662" x="4121150" y="2838450"/>
          <p14:tracePt t="10670" x="4127500" y="2832100"/>
          <p14:tracePt t="10679" x="4140200" y="2832100"/>
          <p14:tracePt t="10696" x="4165600" y="2825750"/>
          <p14:tracePt t="10712" x="4178300" y="2825750"/>
          <p14:tracePt t="10746" x="4184650" y="2825750"/>
          <p14:tracePt t="10763" x="4191000" y="2825750"/>
          <p14:tracePt t="10790" x="4191000" y="2813050"/>
          <p14:tracePt t="11385" x="4197350" y="2813050"/>
          <p14:tracePt t="11392" x="4203700" y="2813050"/>
          <p14:tracePt t="11401" x="4210050" y="2813050"/>
          <p14:tracePt t="11412" x="4222750" y="2813050"/>
          <p14:tracePt t="11429" x="4273550" y="2806700"/>
          <p14:tracePt t="11446" x="4349750" y="2806700"/>
          <p14:tracePt t="11462" x="4406900" y="2800350"/>
          <p14:tracePt t="11479" x="4445000" y="2800350"/>
          <p14:tracePt t="11495" x="4489450" y="2800350"/>
          <p14:tracePt t="11512" x="4521200" y="2800350"/>
          <p14:tracePt t="11836" x="4533900" y="2794000"/>
          <p14:tracePt t="11844" x="4552950" y="2794000"/>
          <p14:tracePt t="11852" x="4578350" y="2787650"/>
          <p14:tracePt t="11862" x="4597400" y="2787650"/>
          <p14:tracePt t="11879" x="4641850" y="2774950"/>
          <p14:tracePt t="11895" x="4673600" y="2762250"/>
          <p14:tracePt t="11912" x="4718050" y="2736850"/>
          <p14:tracePt t="11929" x="4730750" y="2736850"/>
          <p14:tracePt t="11945" x="4749800" y="2724150"/>
          <p14:tracePt t="11963" x="4762500" y="2724150"/>
          <p14:tracePt t="11979" x="4768850" y="2717800"/>
          <p14:tracePt t="12505" x="4762500" y="2717800"/>
          <p14:tracePt t="12513" x="4756150" y="2717800"/>
          <p14:tracePt t="12520" x="4749800" y="2717800"/>
          <p14:tracePt t="12529" x="4743450" y="2717800"/>
          <p14:tracePt t="12545" x="4737100" y="2717800"/>
          <p14:tracePt t="12562" x="4730750" y="2717800"/>
          <p14:tracePt t="13189" x="4724400" y="2705100"/>
          <p14:tracePt t="13198" x="4718050" y="2698750"/>
          <p14:tracePt t="13212" x="4711700" y="2698750"/>
          <p14:tracePt t="13226" x="4705350" y="2698750"/>
          <p14:tracePt t="13242" x="4699000" y="2698750"/>
          <p14:tracePt t="13257" x="4679950" y="2698750"/>
          <p14:tracePt t="13265" x="4660900" y="2698750"/>
          <p14:tracePt t="13279" x="4629150" y="2698750"/>
          <p14:tracePt t="13295" x="4495800" y="2698750"/>
          <p14:tracePt t="13312" x="4438650" y="2686050"/>
          <p14:tracePt t="13328" x="4419600" y="2686050"/>
          <p14:tracePt t="13345" x="4400550" y="2673350"/>
          <p14:tracePt t="13362" x="4400550" y="2667000"/>
          <p14:tracePt t="13378" x="4400550" y="2647950"/>
          <p14:tracePt t="13395" x="4400550" y="2635250"/>
          <p14:tracePt t="13412" x="4400550" y="2622550"/>
          <p14:tracePt t="13428" x="4400550" y="2597150"/>
          <p14:tracePt t="13445" x="4464050" y="2565400"/>
          <p14:tracePt t="13462" x="4521200" y="2540000"/>
          <p14:tracePt t="13478" x="4591050" y="2514600"/>
          <p14:tracePt t="13495" x="4673600" y="2501900"/>
          <p14:tracePt t="13512" x="4749800" y="2501900"/>
          <p14:tracePt t="13528" x="4832350" y="2501900"/>
          <p14:tracePt t="13545" x="4876800" y="2501900"/>
          <p14:tracePt t="13562" x="4908550" y="2501900"/>
          <p14:tracePt t="13578" x="4933950" y="2501900"/>
          <p14:tracePt t="13595" x="4953000" y="2501900"/>
          <p14:tracePt t="13612" x="4959350" y="2501900"/>
          <p14:tracePt t="13628" x="4972050" y="2501900"/>
          <p14:tracePt t="13716" x="4965700" y="2501900"/>
          <p14:tracePt t="13724" x="4959350" y="2501900"/>
          <p14:tracePt t="13747" x="4953000" y="2501900"/>
          <p14:tracePt t="13753" x="4946650" y="2501900"/>
          <p14:tracePt t="13776" x="4940300" y="2501900"/>
          <p14:tracePt t="14558" x="4940300" y="2508250"/>
          <p14:tracePt t="14656" x="4940300" y="2514600"/>
          <p14:tracePt t="14671" x="4940300" y="2520950"/>
          <p14:tracePt t="14724" x="4940300" y="2527300"/>
          <p14:tracePt t="14753" x="4940300" y="2533650"/>
          <p14:tracePt t="14768" x="4940300" y="2540000"/>
          <p14:tracePt t="14784" x="4940300" y="2546350"/>
          <p14:tracePt t="14806" x="4940300" y="2552700"/>
          <p14:tracePt t="14844" x="4940300" y="2559050"/>
          <p14:tracePt t="15980" x="4908550" y="2559050"/>
          <p14:tracePt t="15987" x="4864100" y="2546350"/>
          <p14:tracePt t="15994" x="4838700" y="2540000"/>
          <p14:tracePt t="16011" x="4787900" y="2520950"/>
          <p14:tracePt t="16028" x="4737100" y="2495550"/>
          <p14:tracePt t="16044" x="4679950" y="2432050"/>
          <p14:tracePt t="16061" x="4629150" y="2355850"/>
          <p14:tracePt t="16078" x="4552950" y="2241550"/>
          <p14:tracePt t="16094" x="4508500" y="2171700"/>
          <p14:tracePt t="16111" x="4489450" y="2114550"/>
          <p14:tracePt t="16128" x="4464050" y="2070100"/>
          <p14:tracePt t="16144" x="4451350" y="2032000"/>
          <p14:tracePt t="16161" x="4445000" y="1974850"/>
          <p14:tracePt t="16178" x="4445000" y="1943100"/>
          <p14:tracePt t="16194" x="4445000" y="1917700"/>
          <p14:tracePt t="16211" x="4457700" y="1892300"/>
          <p14:tracePt t="16228" x="4502150" y="1847850"/>
          <p14:tracePt t="16244" x="4559300" y="1816100"/>
          <p14:tracePt t="16261" x="4622800" y="1790700"/>
          <p14:tracePt t="16278" x="4699000" y="1765300"/>
          <p14:tracePt t="16295" x="4781550" y="1752600"/>
          <p14:tracePt t="16311" x="4870450" y="1746250"/>
          <p14:tracePt t="16328" x="4991100" y="1765300"/>
          <p14:tracePt t="16344" x="5111750" y="1797050"/>
          <p14:tracePt t="16361" x="5200650" y="1835150"/>
          <p14:tracePt t="16378" x="5276850" y="1885950"/>
          <p14:tracePt t="16394" x="5372100" y="1962150"/>
          <p14:tracePt t="16411" x="5429250" y="2000250"/>
          <p14:tracePt t="16428" x="5461000" y="2057400"/>
          <p14:tracePt t="16444" x="5499100" y="2101850"/>
          <p14:tracePt t="16461" x="5524500" y="2159000"/>
          <p14:tracePt t="16478" x="5543550" y="2197100"/>
          <p14:tracePt t="16494" x="5549900" y="2241550"/>
          <p14:tracePt t="16511" x="5549900" y="2286000"/>
          <p14:tracePt t="16528" x="5549900" y="2349500"/>
          <p14:tracePt t="16529" x="5543550" y="2374900"/>
          <p14:tracePt t="16544" x="5505450" y="2432050"/>
          <p14:tracePt t="16561" x="5473700" y="2476500"/>
          <p14:tracePt t="16578" x="5429250" y="2508250"/>
          <p14:tracePt t="16594" x="5372100" y="2546350"/>
          <p14:tracePt t="16611" x="5295900" y="2578100"/>
          <p14:tracePt t="16628" x="5156200" y="2641600"/>
          <p14:tracePt t="16644" x="5048250" y="2673350"/>
          <p14:tracePt t="16661" x="4908550" y="2705100"/>
          <p14:tracePt t="16677" x="4775200" y="2711450"/>
          <p14:tracePt t="16694" x="4597400" y="2724150"/>
          <p14:tracePt t="16711" x="4470400" y="2724150"/>
          <p14:tracePt t="16728" x="4381500" y="2724150"/>
          <p14:tracePt t="16744" x="4292600" y="2717800"/>
          <p14:tracePt t="16761" x="4222750" y="2698750"/>
          <p14:tracePt t="16777" x="4140200" y="2667000"/>
          <p14:tracePt t="16794" x="4102100" y="2641600"/>
          <p14:tracePt t="16811" x="4083050" y="2616200"/>
          <p14:tracePt t="16827" x="4064000" y="2597150"/>
          <p14:tracePt t="16844" x="4057650" y="2584450"/>
          <p14:tracePt t="16861" x="4051300" y="2540000"/>
          <p14:tracePt t="16878" x="4057650" y="2489200"/>
          <p14:tracePt t="16894" x="4095750" y="2425700"/>
          <p14:tracePt t="16911" x="4121150" y="2362200"/>
          <p14:tracePt t="16927" x="4178300" y="2298700"/>
          <p14:tracePt t="16944" x="4235450" y="2266950"/>
          <p14:tracePt t="16961" x="4279900" y="2222500"/>
          <p14:tracePt t="16977" x="4324350" y="2203450"/>
          <p14:tracePt t="16994" x="4356100" y="2197100"/>
          <p14:tracePt t="17011" x="4425950" y="2171700"/>
          <p14:tracePt t="17028" x="4502150" y="2165350"/>
          <p14:tracePt t="17044" x="4584700" y="2165350"/>
          <p14:tracePt t="17061" x="4686300" y="2165350"/>
          <p14:tracePt t="17077" x="4743450" y="2165350"/>
          <p14:tracePt t="17094" x="4826000" y="2190750"/>
          <p14:tracePt t="17111" x="4876800" y="2203450"/>
          <p14:tracePt t="17127" x="4902200" y="2209800"/>
          <p14:tracePt t="17144" x="4940300" y="2222500"/>
          <p14:tracePt t="17161" x="4991100" y="2260600"/>
          <p14:tracePt t="17177" x="5016500" y="2298700"/>
          <p14:tracePt t="17194" x="5054600" y="2336800"/>
          <p14:tracePt t="17211" x="5080000" y="2368550"/>
          <p14:tracePt t="17228" x="5092700" y="2381250"/>
          <p14:tracePt t="17244" x="5099050" y="2387600"/>
          <p14:tracePt t="17261" x="5099050" y="2393950"/>
          <p14:tracePt t="17278" x="5099050" y="2400300"/>
          <p14:tracePt t="17311" x="5048250" y="2432050"/>
          <p14:tracePt t="17328" x="4946650" y="2463800"/>
          <p14:tracePt t="17344" x="4838700" y="2495550"/>
          <p14:tracePt t="17361" x="4737100" y="2508250"/>
          <p14:tracePt t="17378" x="4616450" y="2514600"/>
          <p14:tracePt t="17394" x="4489450" y="2514600"/>
          <p14:tracePt t="17411" x="4445000" y="2514600"/>
          <p14:tracePt t="17427" x="4413250" y="2514600"/>
          <p14:tracePt t="17444" x="4381500" y="2495550"/>
          <p14:tracePt t="17460" x="4349750" y="2463800"/>
          <p14:tracePt t="17477" x="4324350" y="2432050"/>
          <p14:tracePt t="17494" x="4324350" y="2413000"/>
          <p14:tracePt t="17511" x="4318000" y="2393950"/>
          <p14:tracePt t="17527" x="4318000" y="2381250"/>
          <p14:tracePt t="17544" x="4318000" y="2374900"/>
          <p14:tracePt t="17561" x="4318000" y="2362200"/>
          <p14:tracePt t="17577" x="4318000" y="2349500"/>
          <p14:tracePt t="17594" x="4362450" y="2324100"/>
          <p14:tracePt t="17611" x="4445000" y="2286000"/>
          <p14:tracePt t="17628" x="4603750" y="2241550"/>
          <p14:tracePt t="17644" x="4673600" y="2216150"/>
          <p14:tracePt t="17661" x="4737100" y="2216150"/>
          <p14:tracePt t="17677" x="4794250" y="2216150"/>
          <p14:tracePt t="17694" x="4845050" y="2216150"/>
          <p14:tracePt t="17711" x="4895850" y="2216150"/>
          <p14:tracePt t="17727" x="4933950" y="2222500"/>
          <p14:tracePt t="17744" x="4972050" y="2235200"/>
          <p14:tracePt t="17761" x="5022850" y="2266950"/>
          <p14:tracePt t="17777" x="5105400" y="2311400"/>
          <p14:tracePt t="17794" x="5143500" y="2343150"/>
          <p14:tracePt t="17811" x="5162550" y="2349500"/>
          <p14:tracePt t="17827" x="5175250" y="2362200"/>
          <p14:tracePt t="17844" x="5181600" y="2368550"/>
          <p14:tracePt t="17861" x="5187950" y="2381250"/>
          <p14:tracePt t="17877" x="5187950" y="2393950"/>
          <p14:tracePt t="17894" x="5187950" y="2400300"/>
          <p14:tracePt t="17927" x="5187950" y="2413000"/>
          <p14:tracePt t="17944" x="5137150" y="2444750"/>
          <p14:tracePt t="17961" x="5080000" y="2470150"/>
          <p14:tracePt t="17977" x="5016500" y="2495550"/>
          <p14:tracePt t="17994" x="4933950" y="2514600"/>
          <p14:tracePt t="18011" x="4806950" y="2527300"/>
          <p14:tracePt t="18027" x="4737100" y="2533650"/>
          <p14:tracePt t="18044" x="4686300" y="2540000"/>
          <p14:tracePt t="18061" x="4635500" y="2559050"/>
          <p14:tracePt t="18078" x="4559300" y="2559050"/>
          <p14:tracePt t="18094" x="4470400" y="2565400"/>
          <p14:tracePt t="18110" x="4419600" y="2565400"/>
          <p14:tracePt t="18127" x="4387850" y="2565400"/>
          <p14:tracePt t="18144" x="4368800" y="2565400"/>
          <p14:tracePt t="18160" x="4349750" y="2565400"/>
          <p14:tracePt t="18177" x="4337050" y="2565400"/>
          <p14:tracePt t="18281" x="4337050" y="2559050"/>
          <p14:tracePt t="18297" x="4343400" y="2552700"/>
          <p14:tracePt t="18304" x="4362450" y="2546350"/>
          <p14:tracePt t="18312" x="4381500" y="2540000"/>
          <p14:tracePt t="18327" x="4489450" y="2533650"/>
          <p14:tracePt t="18344" x="4597400" y="2527300"/>
          <p14:tracePt t="18360" x="4679950" y="2527300"/>
          <p14:tracePt t="18377" x="4730750" y="2520950"/>
          <p14:tracePt t="18394" x="4813300" y="2520950"/>
          <p14:tracePt t="18411" x="4864100" y="2520950"/>
          <p14:tracePt t="18427" x="4914900" y="2520950"/>
          <p14:tracePt t="18444" x="4972050" y="2520950"/>
          <p14:tracePt t="18461" x="5022850" y="2520950"/>
          <p14:tracePt t="18477" x="5067300" y="2527300"/>
          <p14:tracePt t="18494" x="5086350" y="2527300"/>
          <p14:tracePt t="18510" x="5092700" y="2527300"/>
          <p14:tracePt t="18606" x="5086350" y="2527300"/>
          <p14:tracePt t="18620" x="5073650" y="2527300"/>
          <p14:tracePt t="18627" x="5048250" y="2527300"/>
          <p14:tracePt t="18635" x="5022850" y="2520950"/>
          <p14:tracePt t="18644" x="5003800" y="2514600"/>
          <p14:tracePt t="18660" x="4902200" y="2514600"/>
          <p14:tracePt t="18677" x="4838700" y="2508250"/>
          <p14:tracePt t="18694" x="4794250" y="2508250"/>
          <p14:tracePt t="18710" x="4762500" y="2508250"/>
          <p14:tracePt t="18727" x="4749800" y="2508250"/>
          <p14:tracePt t="18744" x="4743450" y="2508250"/>
          <p14:tracePt t="20967" x="4749800" y="2508250"/>
          <p14:tracePt t="22841" x="4749800" y="2514600"/>
          <p14:tracePt t="22864" x="4749800" y="2520950"/>
          <p14:tracePt t="22871" x="4743450" y="2520950"/>
          <p14:tracePt t="22939" x="4743450" y="2527300"/>
          <p14:tracePt t="23557" x="4743450" y="2533650"/>
          <p14:tracePt t="24205" x="4743450" y="2540000"/>
          <p14:tracePt t="24212" x="4743450" y="2546350"/>
          <p14:tracePt t="24226" x="4743450" y="2552700"/>
          <p14:tracePt t="24249" x="4743450" y="2559050"/>
          <p14:tracePt t="24271" x="4743450" y="2571750"/>
          <p14:tracePt t="24279" x="4737100" y="2571750"/>
          <p14:tracePt t="24294" x="4730750" y="2578100"/>
          <p14:tracePt t="24302" x="4730750" y="2584450"/>
          <p14:tracePt t="24316" x="4730750" y="2590800"/>
          <p14:tracePt t="24326" x="4730750" y="2597150"/>
          <p14:tracePt t="24343" x="4724400" y="2603500"/>
          <p14:tracePt t="24359" x="4711700" y="2616200"/>
          <p14:tracePt t="24376" x="4711700" y="2622550"/>
          <p14:tracePt t="24392" x="4705350" y="2622550"/>
          <p14:tracePt t="24806" x="4705350" y="2628900"/>
          <p14:tracePt t="25513" x="4705350" y="2622550"/>
          <p14:tracePt t="25581" x="4711700" y="2622550"/>
          <p14:tracePt t="25588" x="4718050" y="2622550"/>
          <p14:tracePt t="25596" x="4730750" y="2622550"/>
          <p14:tracePt t="25610" x="4737100" y="2622550"/>
          <p14:tracePt t="25626" x="4749800" y="2622550"/>
          <p14:tracePt t="25642" x="4756150" y="2622550"/>
          <p14:tracePt t="25659" x="4775200" y="2622550"/>
          <p14:tracePt t="25692" x="4787900" y="2622550"/>
          <p14:tracePt t="25709" x="4794250" y="2622550"/>
          <p14:tracePt t="25742" x="4800600" y="2622550"/>
          <p14:tracePt t="27018" x="4800600" y="2628900"/>
          <p14:tracePt t="27025" x="4800600" y="2635250"/>
          <p14:tracePt t="27040" x="4800600" y="2641600"/>
          <p14:tracePt t="27054" x="4794250" y="2647950"/>
          <p14:tracePt t="27062" x="4794250" y="2654300"/>
          <p14:tracePt t="27091" x="4794250" y="2660650"/>
          <p14:tracePt t="27107" x="4794250" y="2667000"/>
          <p14:tracePt t="27145" x="4794250" y="2679700"/>
          <p14:tracePt t="27785" x="4794250" y="2686050"/>
          <p14:tracePt t="29732" x="4787900" y="2686050"/>
          <p14:tracePt t="29740" x="4781550" y="2686050"/>
          <p14:tracePt t="29747" x="4775200" y="2686050"/>
          <p14:tracePt t="29762" x="4762500" y="2679700"/>
          <p14:tracePt t="29775" x="4756150" y="2679700"/>
          <p14:tracePt t="29791" x="4756150" y="2673350"/>
          <p14:tracePt t="29808" x="4743450" y="2673350"/>
          <p14:tracePt t="29825" x="4730750" y="2673350"/>
          <p14:tracePt t="29841" x="4711700" y="2654300"/>
          <p14:tracePt t="29858" x="4699000" y="2654300"/>
          <p14:tracePt t="29874" x="4673600" y="2641600"/>
          <p14:tracePt t="29891" x="4648200" y="2635250"/>
          <p14:tracePt t="29908" x="4622800" y="2622550"/>
          <p14:tracePt t="29924" x="4603750" y="2616200"/>
          <p14:tracePt t="29941" x="4584700" y="2603500"/>
          <p14:tracePt t="29958" x="4546600" y="2590800"/>
          <p14:tracePt t="29974" x="4540250" y="2584450"/>
          <p14:tracePt t="29991" x="4533900" y="2578100"/>
          <p14:tracePt t="30008" x="4527550" y="2578100"/>
          <p14:tracePt t="30108" x="4540250" y="2578100"/>
          <p14:tracePt t="30116" x="4552950" y="2578100"/>
          <p14:tracePt t="30124" x="4597400" y="2578100"/>
          <p14:tracePt t="30141" x="4679950" y="2578100"/>
          <p14:tracePt t="30158" x="4768850" y="2584450"/>
          <p14:tracePt t="30175" x="4876800" y="2584450"/>
          <p14:tracePt t="30191" x="5010150" y="2603500"/>
          <p14:tracePt t="30208" x="5080000" y="2616200"/>
          <p14:tracePt t="30224" x="5118100" y="2622550"/>
          <p14:tracePt t="30241" x="5162550" y="2622550"/>
          <p14:tracePt t="30257" x="5175250" y="2622550"/>
          <p14:tracePt t="30275" x="5181600" y="2622550"/>
          <p14:tracePt t="30291" x="5187950" y="2622550"/>
          <p14:tracePt t="30333" x="5181600" y="2622550"/>
          <p14:tracePt t="30348" x="5175250" y="2622550"/>
          <p14:tracePt t="30358" x="5168900" y="2622550"/>
          <p14:tracePt t="30374" x="5105400" y="2609850"/>
          <p14:tracePt t="30391" x="5016500" y="2590800"/>
          <p14:tracePt t="30408" x="4927600" y="2578100"/>
          <p14:tracePt t="30424" x="4787900" y="2571750"/>
          <p14:tracePt t="30441" x="4686300" y="2552700"/>
          <p14:tracePt t="30458" x="4591050" y="2546350"/>
          <p14:tracePt t="30474" x="4495800" y="2540000"/>
          <p14:tracePt t="30491" x="4375150" y="2533650"/>
          <p14:tracePt t="30508" x="4305300" y="2527300"/>
          <p14:tracePt t="30524" x="4235450" y="2527300"/>
          <p14:tracePt t="30541" x="4197350" y="2514600"/>
          <p14:tracePt t="30558" x="4171950" y="2508250"/>
          <p14:tracePt t="30574" x="4127500" y="2508250"/>
          <p14:tracePt t="30591" x="4121150" y="2508250"/>
          <p14:tracePt t="30624" x="4114800" y="2495550"/>
          <p14:tracePt t="30641" x="4114800" y="2489200"/>
          <p14:tracePt t="30671" x="4114800" y="2482850"/>
          <p14:tracePt t="30679" x="4121150" y="2482850"/>
          <p14:tracePt t="30691" x="4121150" y="2470150"/>
          <p14:tracePt t="30708" x="4165600" y="2432050"/>
          <p14:tracePt t="30724" x="4273550" y="2362200"/>
          <p14:tracePt t="30741" x="4337050" y="2324100"/>
          <p14:tracePt t="30758" x="4406900" y="2286000"/>
          <p14:tracePt t="30774" x="4527550" y="2266950"/>
          <p14:tracePt t="30791" x="4635500" y="2247900"/>
          <p14:tracePt t="30808" x="4800600" y="2241550"/>
          <p14:tracePt t="30824" x="4933950" y="2241550"/>
          <p14:tracePt t="30841" x="5086350" y="2247900"/>
          <p14:tracePt t="30857" x="5187950" y="2273300"/>
          <p14:tracePt t="30874" x="5346700" y="2330450"/>
          <p14:tracePt t="30891" x="5429250" y="2368550"/>
          <p14:tracePt t="30907" x="5467350" y="2387600"/>
          <p14:tracePt t="30924" x="5480050" y="2400300"/>
          <p14:tracePt t="30941" x="5486400" y="2400300"/>
          <p14:tracePt t="30957" x="5492750" y="2406650"/>
          <p14:tracePt t="30987" x="5492750" y="2413000"/>
          <p14:tracePt t="30995" x="5486400" y="2413000"/>
          <p14:tracePt t="31007" x="5473700" y="2413000"/>
          <p14:tracePt t="31024" x="5416550" y="2438400"/>
          <p14:tracePt t="31041" x="5283200" y="2463800"/>
          <p14:tracePt t="31057" x="5200650" y="2482850"/>
          <p14:tracePt t="31074" x="5111750" y="2495550"/>
          <p14:tracePt t="31091" x="5022850" y="2514600"/>
          <p14:tracePt t="31108" x="4921250" y="2527300"/>
          <p14:tracePt t="31124" x="4876800" y="2533650"/>
          <p14:tracePt t="31141" x="4838700" y="2533650"/>
          <p14:tracePt t="31158" x="4813300" y="2533650"/>
          <p14:tracePt t="31174" x="4794250" y="2533650"/>
          <p14:tracePt t="31191" x="4775200" y="2533650"/>
          <p14:tracePt t="31207" x="4768850" y="2533650"/>
          <p14:tracePt t="31224" x="4762500" y="2533650"/>
          <p14:tracePt t="32176" x="4756150" y="2533650"/>
          <p14:tracePt t="32183" x="4743450" y="2533650"/>
          <p14:tracePt t="32197" x="4730750" y="2533650"/>
          <p14:tracePt t="32207" x="4724400" y="2533650"/>
          <p14:tracePt t="32224" x="4692650" y="2533650"/>
          <p14:tracePt t="32241" x="4673600" y="2533650"/>
          <p14:tracePt t="32257" x="4629150" y="2527300"/>
          <p14:tracePt t="32274" x="4616450" y="2520950"/>
          <p14:tracePt t="32290" x="4610100" y="2520950"/>
          <p14:tracePt t="32307" x="4603750" y="2520950"/>
          <p14:tracePt t="32408" x="4603750" y="2508250"/>
          <p14:tracePt t="32445" x="4610100" y="2501900"/>
          <p14:tracePt t="32462" x="4622800" y="2495550"/>
          <p14:tracePt t="32467" x="4648200" y="2495550"/>
          <p14:tracePt t="32476" x="4673600" y="2489200"/>
          <p14:tracePt t="32490" x="4762500" y="2476500"/>
          <p14:tracePt t="32507" x="4845050" y="2476500"/>
          <p14:tracePt t="32524" x="4933950" y="2482850"/>
          <p14:tracePt t="32540" x="4991100" y="2495550"/>
          <p14:tracePt t="32557" x="5022850" y="2501900"/>
          <p14:tracePt t="32574" x="5048250" y="2514600"/>
          <p14:tracePt t="32590" x="5048250" y="2520950"/>
          <p14:tracePt t="32648" x="5035550" y="2520950"/>
          <p14:tracePt t="32656" x="5029200" y="2520950"/>
          <p14:tracePt t="32663" x="5016500" y="2520950"/>
          <p14:tracePt t="32674" x="4997450" y="2520950"/>
          <p14:tracePt t="32691" x="4908550" y="2520950"/>
          <p14:tracePt t="32707" x="4845050" y="2520950"/>
          <p14:tracePt t="32724" x="4762500" y="2520950"/>
          <p14:tracePt t="32740" x="4724400" y="2520950"/>
          <p14:tracePt t="32757" x="4692650" y="2520950"/>
          <p14:tracePt t="32774" x="4679950" y="2508250"/>
          <p14:tracePt t="32790" x="4667250" y="2508250"/>
          <p14:tracePt t="32858" x="4667250" y="2501900"/>
          <p14:tracePt t="32873" x="4679950" y="2495550"/>
          <p14:tracePt t="32881" x="4699000" y="2489200"/>
          <p14:tracePt t="32890" x="4724400" y="2476500"/>
          <p14:tracePt t="32907" x="4806950" y="2451100"/>
          <p14:tracePt t="32924" x="4876800" y="2425700"/>
          <p14:tracePt t="32940" x="4895850" y="2419350"/>
          <p14:tracePt t="32957" x="4914900" y="2413000"/>
          <p14:tracePt t="32974" x="4921250" y="2413000"/>
          <p14:tracePt t="33024" x="4921250" y="2406650"/>
          <p14:tracePt t="33031" x="4914900" y="2406650"/>
          <p14:tracePt t="33040" x="4908550" y="2406650"/>
          <p14:tracePt t="33057" x="4889500" y="2400300"/>
          <p14:tracePt t="33074" x="4864100" y="2387600"/>
          <p14:tracePt t="33091" x="4826000" y="2387600"/>
          <p14:tracePt t="33107" x="4787900" y="2387600"/>
          <p14:tracePt t="33124" x="4768850" y="2387600"/>
          <p14:tracePt t="33141" x="4762500" y="2387600"/>
          <p14:tracePt t="33189" x="4762500" y="2381250"/>
          <p14:tracePt t="33227" x="4762500" y="2374900"/>
          <p14:tracePt t="33249" x="4768850" y="2374900"/>
          <p14:tracePt t="33257" x="4787900" y="2368550"/>
          <p14:tracePt t="33264" x="4800600" y="2368550"/>
          <p14:tracePt t="33273" x="4819650" y="2368550"/>
          <p14:tracePt t="33290" x="4851400" y="2368550"/>
          <p14:tracePt t="33307" x="4870450" y="2368550"/>
          <p14:tracePt t="33324" x="4876800" y="2368550"/>
          <p14:tracePt t="33340" x="4883150" y="2368550"/>
          <p14:tracePt t="33374" x="4876800" y="2368550"/>
          <p14:tracePt t="33390" x="4857750" y="2368550"/>
          <p14:tracePt t="33407" x="4800600" y="2374900"/>
          <p14:tracePt t="33424" x="4756150" y="2381250"/>
          <p14:tracePt t="33440" x="4749800" y="2381250"/>
          <p14:tracePt t="33457" x="4743450" y="2381250"/>
          <p14:tracePt t="33520" x="4749800" y="2381250"/>
          <p14:tracePt t="33528" x="4762500" y="2374900"/>
          <p14:tracePt t="33535" x="4800600" y="2368550"/>
          <p14:tracePt t="33543" x="4832350" y="2368550"/>
          <p14:tracePt t="33557" x="4883150" y="2355850"/>
          <p14:tracePt t="33573" x="5003800" y="2355850"/>
          <p14:tracePt t="33590" x="5060950" y="2355850"/>
          <p14:tracePt t="33607" x="5092700" y="2362200"/>
          <p14:tracePt t="33623" x="5111750" y="2362200"/>
          <p14:tracePt t="33640" x="5124450" y="2368550"/>
          <p14:tracePt t="33708" x="5111750" y="2368550"/>
          <p14:tracePt t="33716" x="5092700" y="2368550"/>
          <p14:tracePt t="33723" x="5067300" y="2368550"/>
          <p14:tracePt t="33740" x="5003800" y="2368550"/>
          <p14:tracePt t="33757" x="4946650" y="2368550"/>
          <p14:tracePt t="33773" x="4902200" y="2368550"/>
          <p14:tracePt t="33790" x="4883150" y="2368550"/>
          <p14:tracePt t="33807" x="4870450" y="2368550"/>
          <p14:tracePt t="33824" x="4864100" y="2368550"/>
          <p14:tracePt t="33859" x="4876800" y="2368550"/>
          <p14:tracePt t="33874" x="4889500" y="2368550"/>
          <p14:tracePt t="33890" x="4914900" y="2368550"/>
          <p14:tracePt t="33907" x="4927600" y="2368550"/>
          <p14:tracePt t="33923" x="4940300" y="2362200"/>
          <p14:tracePt t="33940" x="4946650" y="2362200"/>
          <p14:tracePt t="33994" x="4933950" y="2362200"/>
          <p14:tracePt t="34001" x="4927600" y="2362200"/>
          <p14:tracePt t="34010" x="4908550" y="2362200"/>
          <p14:tracePt t="34023" x="4895850" y="2362200"/>
          <p14:tracePt t="34040" x="4883150" y="2362200"/>
          <p14:tracePt t="34167" x="4889500" y="2362200"/>
          <p14:tracePt t="34182" x="4895850" y="2362200"/>
          <p14:tracePt t="34189" x="4902200" y="2362200"/>
          <p14:tracePt t="34204" x="4908550" y="2362200"/>
          <p14:tracePt t="34227" x="4914900" y="2362200"/>
          <p14:tracePt t="34543" x="4914900" y="2374900"/>
          <p14:tracePt t="34559" x="4914900" y="2381250"/>
          <p14:tracePt t="34565" x="4914900" y="2393950"/>
          <p14:tracePt t="34581" x="4914900" y="2400300"/>
          <p14:tracePt t="34590" x="4914900" y="2419350"/>
          <p14:tracePt t="34607" x="4914900" y="2451100"/>
          <p14:tracePt t="34623" x="4921250" y="2501900"/>
          <p14:tracePt t="34640" x="4927600" y="2546350"/>
          <p14:tracePt t="34657" x="4933950" y="2584450"/>
          <p14:tracePt t="34673" x="4940300" y="2603500"/>
          <p14:tracePt t="34690" x="4940300" y="2616200"/>
          <p14:tracePt t="34707" x="4940300" y="2641600"/>
          <p14:tracePt t="34723" x="4953000" y="2660650"/>
          <p14:tracePt t="34740" x="4978400" y="2705100"/>
          <p14:tracePt t="34756" x="5016500" y="2781300"/>
          <p14:tracePt t="34773" x="5073650" y="2857500"/>
          <p14:tracePt t="34790" x="5149850" y="2914650"/>
          <p14:tracePt t="34807" x="5276850" y="3009900"/>
          <p14:tracePt t="34823" x="5372100" y="3073400"/>
          <p14:tracePt t="34840" x="5461000" y="3117850"/>
          <p14:tracePt t="34857" x="5556250" y="3175000"/>
          <p14:tracePt t="34873" x="5683250" y="3257550"/>
          <p14:tracePt t="34890" x="5734050" y="3295650"/>
          <p14:tracePt t="34906" x="5759450" y="3302000"/>
          <p14:tracePt t="35144" x="5772150" y="3333750"/>
          <p14:tracePt t="35151" x="5816600" y="3403600"/>
          <p14:tracePt t="35160" x="5867400" y="3473450"/>
          <p14:tracePt t="35174" x="5899150" y="3530600"/>
          <p14:tracePt t="35190" x="6038850" y="3733800"/>
          <p14:tracePt t="35207" x="6102350" y="3841750"/>
          <p14:tracePt t="35223" x="6191250" y="3975100"/>
          <p14:tracePt t="35240" x="6267450" y="4108450"/>
          <p14:tracePt t="35256" x="6432550" y="4337050"/>
          <p14:tracePt t="35273" x="6565900" y="4508500"/>
          <p14:tracePt t="35290" x="6673850" y="4667250"/>
          <p14:tracePt t="35307" x="6800850" y="4794250"/>
          <p14:tracePt t="35324" x="6927850" y="4927600"/>
          <p14:tracePt t="35340" x="7150100" y="5111750"/>
          <p14:tracePt t="35356" x="7264400" y="5194300"/>
          <p14:tracePt t="35373" x="7346950" y="5238750"/>
          <p14:tracePt t="35390" x="7385050" y="5257800"/>
          <p14:tracePt t="35610" x="7581900" y="5283200"/>
          <p14:tracePt t="35618" x="7893050" y="5308600"/>
          <p14:tracePt t="35626" x="8185150" y="5353050"/>
          <p14:tracePt t="35640" x="8394700" y="5384800"/>
          <p14:tracePt t="35656" x="9004300" y="5518150"/>
          <p14:tracePt t="35673" x="9309100" y="5562600"/>
          <p14:tracePt t="35690" x="9480550" y="5568950"/>
          <p14:tracePt t="35707" x="9620250" y="5575300"/>
          <p14:tracePt t="35723" x="9728200" y="5562600"/>
          <p14:tracePt t="35941" x="9817100" y="5524500"/>
          <p14:tracePt t="35948" x="9874250" y="5492750"/>
          <p14:tracePt t="35956" x="9925050" y="5454650"/>
          <p14:tracePt t="35973" x="9988550" y="5391150"/>
          <p14:tracePt t="35990" x="10071100" y="5295900"/>
          <p14:tracePt t="36006" x="10153650" y="5200650"/>
          <p14:tracePt t="36023" x="10229850" y="5118100"/>
          <p14:tracePt t="36040" x="10331450" y="5029200"/>
          <p14:tracePt t="36057" x="10394950" y="4984750"/>
          <p14:tracePt t="36073" x="10426700" y="4972050"/>
          <p14:tracePt t="36090" x="10445750" y="4972050"/>
          <p14:tracePt t="36332" x="10471150" y="4959350"/>
          <p14:tracePt t="36340" x="10490200" y="4953000"/>
          <p14:tracePt t="36355" x="10502900" y="4953000"/>
          <p14:tracePt t="36619" x="10528300" y="4953000"/>
          <p14:tracePt t="36627" x="10541000" y="4959350"/>
          <p14:tracePt t="36633" x="10566400" y="4972050"/>
          <p14:tracePt t="36642" x="10585450" y="4978400"/>
          <p14:tracePt t="36656" x="10636250" y="4991100"/>
          <p14:tracePt t="36673" x="10668000" y="5010150"/>
          <p14:tracePt t="36689" x="10687050" y="5016500"/>
          <p14:tracePt t="36706" x="10693400" y="5022850"/>
          <p14:tracePt t="36723" x="10699750" y="5029200"/>
          <p14:tracePt t="36850" x="10699750" y="5035550"/>
          <p14:tracePt t="36971" x="10693400" y="5035550"/>
          <p14:tracePt t="36986" x="10687050" y="5035550"/>
          <p14:tracePt t="37212" x="10642600" y="5048250"/>
          <p14:tracePt t="37220" x="10610850" y="5054600"/>
          <p14:tracePt t="37228" x="10579100" y="5060950"/>
          <p14:tracePt t="37239" x="10534650" y="5067300"/>
          <p14:tracePt t="37256" x="10490200" y="5080000"/>
          <p14:tracePt t="37273" x="10458450" y="5086350"/>
          <p14:tracePt t="37289" x="10452100" y="5092700"/>
          <p14:tracePt t="37306" x="10433050" y="5092700"/>
          <p14:tracePt t="37363" x="10433050" y="5099050"/>
          <p14:tracePt t="37386" x="10433050" y="5105400"/>
          <p14:tracePt t="37401" x="10433050" y="5111750"/>
          <p14:tracePt t="37415" x="10433050" y="5118100"/>
          <p14:tracePt t="37423" x="10433050" y="5124450"/>
          <p14:tracePt t="37430" x="10452100" y="5130800"/>
          <p14:tracePt t="37439" x="10471150" y="5137150"/>
          <p14:tracePt t="37456" x="10515600" y="5162550"/>
          <p14:tracePt t="37473" x="10553700" y="5168900"/>
          <p14:tracePt t="37490" x="10579100" y="5175250"/>
          <p14:tracePt t="37506" x="10598150" y="5175250"/>
          <p14:tracePt t="37539" x="10604500" y="5175250"/>
          <p14:tracePt t="37618" x="10598150" y="5175250"/>
          <p14:tracePt t="37627" x="10591800" y="5175250"/>
          <p14:tracePt t="37633" x="10585450" y="5175250"/>
          <p14:tracePt t="37642" x="10579100" y="5175250"/>
          <p14:tracePt t="37656" x="10566400" y="5175250"/>
          <p14:tracePt t="37672" x="10534650" y="5175250"/>
          <p14:tracePt t="37689" x="10515600" y="5175250"/>
          <p14:tracePt t="37706" x="10496550" y="5175250"/>
          <p14:tracePt t="37723" x="10483850" y="5175250"/>
          <p14:tracePt t="37739" x="10464800" y="5175250"/>
          <p14:tracePt t="37772" x="10458450" y="5175250"/>
          <p14:tracePt t="37897" x="10458450" y="5168900"/>
          <p14:tracePt t="37957" x="10458450" y="5162550"/>
          <p14:tracePt t="37965" x="10452100" y="5162550"/>
          <p14:tracePt t="37972" x="10445750" y="5156200"/>
          <p14:tracePt t="37989" x="10433050" y="5149850"/>
          <p14:tracePt t="38006" x="10394950" y="5143500"/>
          <p14:tracePt t="38023" x="10337800" y="5130800"/>
          <p14:tracePt t="38039" x="10261600" y="5124450"/>
          <p14:tracePt t="38042" x="10217150" y="5124450"/>
          <p14:tracePt t="38056" x="10140950" y="5124450"/>
          <p14:tracePt t="38073" x="10071100" y="5124450"/>
          <p14:tracePt t="38089" x="10007600" y="5137150"/>
          <p14:tracePt t="38106" x="9950450" y="5143500"/>
          <p14:tracePt t="38122" x="9874250" y="5156200"/>
          <p14:tracePt t="38139" x="9823450" y="5175250"/>
          <p14:tracePt t="38156" x="9791700" y="5181600"/>
          <p14:tracePt t="38173" x="9753600" y="5194300"/>
          <p14:tracePt t="38189" x="9721850" y="5200650"/>
          <p14:tracePt t="38206" x="9683750" y="5213350"/>
          <p14:tracePt t="38223" x="9664700" y="5219700"/>
          <p14:tracePt t="38239" x="9658350" y="5226050"/>
          <p14:tracePt t="38256" x="9652000" y="5226050"/>
          <p14:tracePt t="38272" x="9645650" y="5226050"/>
          <p14:tracePt t="38371" x="9652000" y="5226050"/>
          <p14:tracePt t="38378" x="9658350" y="5226050"/>
          <p14:tracePt t="38389" x="9664700" y="5226050"/>
          <p14:tracePt t="38406" x="9696450" y="5232400"/>
          <p14:tracePt t="38423" x="9747250" y="5232400"/>
          <p14:tracePt t="38439" x="9817100" y="5232400"/>
          <p14:tracePt t="38456" x="9867900" y="5232400"/>
          <p14:tracePt t="38472" x="9912350" y="5232400"/>
          <p14:tracePt t="38489" x="9956800" y="5232400"/>
          <p14:tracePt t="38506" x="9988550" y="5232400"/>
          <p14:tracePt t="38522" x="10064750" y="5232400"/>
          <p14:tracePt t="38539" x="10128250" y="5219700"/>
          <p14:tracePt t="38556" x="10198100" y="5207000"/>
          <p14:tracePt t="38573" x="10287000" y="5200650"/>
          <p14:tracePt t="38589" x="10369550" y="5187950"/>
          <p14:tracePt t="38606" x="10420350" y="5181600"/>
          <p14:tracePt t="38622" x="10452100" y="5175250"/>
          <p14:tracePt t="38639" x="10477500" y="5175250"/>
          <p14:tracePt t="38656" x="10490200" y="5175250"/>
          <p14:tracePt t="38689" x="10496550" y="5175250"/>
          <p14:tracePt t="38793" x="10490200" y="5175250"/>
          <p14:tracePt t="38799" x="10483850" y="5175250"/>
          <p14:tracePt t="39078" x="10496550" y="5168900"/>
          <p14:tracePt t="39093" x="10509250" y="5162550"/>
          <p14:tracePt t="39100" x="10521950" y="5162550"/>
          <p14:tracePt t="39108" x="10534650" y="5162550"/>
          <p14:tracePt t="39122" x="10541000" y="5162550"/>
          <p14:tracePt t="39139" x="10547350" y="5162550"/>
          <p14:tracePt t="39156" x="10553700" y="5162550"/>
          <p14:tracePt t="39221" x="10541000" y="5156200"/>
          <p14:tracePt t="39228" x="10521950" y="5156200"/>
          <p14:tracePt t="39239" x="10515600" y="5149850"/>
          <p14:tracePt t="39255" x="10477500" y="5149850"/>
          <p14:tracePt t="39272" x="10445750" y="5143500"/>
          <p14:tracePt t="39289" x="10414000" y="5137150"/>
          <p14:tracePt t="39306" x="10407650" y="5137150"/>
          <p14:tracePt t="39349" x="10407650" y="5124450"/>
          <p14:tracePt t="39364" x="10414000" y="5118100"/>
          <p14:tracePt t="39372" x="10426700" y="5118100"/>
          <p14:tracePt t="39389" x="10452100" y="5118100"/>
          <p14:tracePt t="39406" x="10496550" y="5118100"/>
          <p14:tracePt t="39422" x="10541000" y="5118100"/>
          <p14:tracePt t="39439" x="10572750" y="5111750"/>
          <p14:tracePt t="39455" x="10585450" y="5111750"/>
          <p14:tracePt t="39472" x="10591800" y="5111750"/>
          <p14:tracePt t="39489" x="10598150" y="5111750"/>
          <p14:tracePt t="39597" x="10591800" y="5111750"/>
          <p14:tracePt t="39627" x="10579100" y="5111750"/>
          <p14:tracePt t="39634" x="10572750" y="5111750"/>
          <p14:tracePt t="39642" x="10572750" y="5105400"/>
          <p14:tracePt t="39655" x="10566400" y="5105400"/>
          <p14:tracePt t="39672" x="10560050" y="5105400"/>
          <p14:tracePt t="39717" x="10560050" y="5099050"/>
          <p14:tracePt t="39777" x="10566400" y="5099050"/>
          <p14:tracePt t="39785" x="10572750" y="5099050"/>
          <p14:tracePt t="39793" x="10591800" y="5099050"/>
          <p14:tracePt t="39805" x="10604500" y="5099050"/>
          <p14:tracePt t="39822" x="10629900" y="5099050"/>
          <p14:tracePt t="39839" x="10661650" y="5099050"/>
          <p14:tracePt t="39855" x="10668000" y="5099050"/>
          <p14:tracePt t="39872" x="10674350" y="5099050"/>
          <p14:tracePt t="39889" x="10680700" y="5099050"/>
          <p14:tracePt t="41200" x="10699750" y="5092700"/>
          <p14:tracePt t="41207" x="10744200" y="5092700"/>
          <p14:tracePt t="41214" x="10775950" y="5092700"/>
          <p14:tracePt t="41222" x="10807700" y="5092700"/>
          <p14:tracePt t="41238" x="10833100" y="5092700"/>
          <p14:tracePt t="41255" x="10839450" y="5092700"/>
          <p14:tracePt t="41272" x="10845800" y="5092700"/>
          <p14:tracePt t="41289" x="10858500" y="5092700"/>
          <p14:tracePt t="41327" x="10852150" y="5092700"/>
          <p14:tracePt t="41350" x="10845800" y="5092700"/>
          <p14:tracePt t="41358" x="10839450" y="5092700"/>
          <p14:tracePt t="41372" x="10826750" y="5092700"/>
          <p14:tracePt t="41388" x="10750550" y="5099050"/>
          <p14:tracePt t="41405" x="10674350" y="5118100"/>
          <p14:tracePt t="41422" x="10604500" y="5130800"/>
          <p14:tracePt t="41439" x="10566400" y="5137150"/>
          <p14:tracePt t="41455" x="10528300" y="5143500"/>
          <p14:tracePt t="41472" x="10521950" y="5143500"/>
          <p14:tracePt t="41488" x="10515600" y="5143500"/>
          <p14:tracePt t="41553" x="10521950" y="5143500"/>
          <p14:tracePt t="41560" x="10528300" y="5143500"/>
          <p14:tracePt t="41568" x="10553700" y="5143500"/>
          <p14:tracePt t="41576" x="10572750" y="5143500"/>
          <p14:tracePt t="41588" x="10585450" y="5137150"/>
          <p14:tracePt t="41605" x="10642600" y="5124450"/>
          <p14:tracePt t="41622" x="10725150" y="5111750"/>
          <p14:tracePt t="41638" x="10763250" y="5099050"/>
          <p14:tracePt t="41655" x="10795000" y="5092700"/>
          <p14:tracePt t="41672" x="10814050" y="5092700"/>
          <p14:tracePt t="41688" x="10833100" y="5092700"/>
          <p14:tracePt t="41705" x="10839450" y="5092700"/>
          <p14:tracePt t="41764" x="10833100" y="5092700"/>
          <p14:tracePt t="41771" x="10820400" y="5092700"/>
          <p14:tracePt t="41786" x="10807700" y="5092700"/>
          <p14:tracePt t="41794" x="10788650" y="5092700"/>
          <p14:tracePt t="41805" x="10775950" y="5099050"/>
          <p14:tracePt t="41822" x="10750550" y="5099050"/>
          <p14:tracePt t="41838" x="10731500" y="5099050"/>
          <p14:tracePt t="41855" x="10725150" y="5099050"/>
          <p14:tracePt t="41914" x="10725150" y="5105400"/>
          <p14:tracePt t="41921" x="10737850" y="5105400"/>
          <p14:tracePt t="41929" x="10750550" y="5111750"/>
          <p14:tracePt t="41938" x="10763250" y="5118100"/>
          <p14:tracePt t="41955" x="10807700" y="5130800"/>
          <p14:tracePt t="41972" x="10858500" y="5149850"/>
          <p14:tracePt t="41988" x="10890250" y="5162550"/>
          <p14:tracePt t="42005" x="10960100" y="5175250"/>
          <p14:tracePt t="42021" x="10998200" y="5181600"/>
          <p14:tracePt t="42038" x="11029950" y="5187950"/>
          <p14:tracePt t="42041" x="11029950" y="5194300"/>
          <p14:tracePt t="42055" x="11042650" y="5194300"/>
          <p14:tracePt t="42071" x="11049000" y="5194300"/>
          <p14:tracePt t="42207" x="11036300" y="5194300"/>
          <p14:tracePt t="42214" x="11017250" y="5194300"/>
          <p14:tracePt t="42222" x="10991850" y="5194300"/>
          <p14:tracePt t="42238" x="10928350" y="5194300"/>
          <p14:tracePt t="42255" x="10877550" y="5194300"/>
          <p14:tracePt t="42272" x="10839450" y="5194300"/>
          <p14:tracePt t="42288" x="10807700" y="5194300"/>
          <p14:tracePt t="42305" x="10782300" y="5194300"/>
          <p14:tracePt t="42321" x="10769600" y="5194300"/>
          <p14:tracePt t="42338" x="10750550" y="5194300"/>
          <p14:tracePt t="42355" x="10731500" y="5194300"/>
          <p14:tracePt t="42372" x="10718800" y="5194300"/>
          <p14:tracePt t="42388" x="10706100" y="5194300"/>
          <p14:tracePt t="42405" x="10699750" y="5194300"/>
          <p14:tracePt t="42421" x="10693400" y="5194300"/>
          <p14:tracePt t="42507" x="10687050" y="5194300"/>
          <p14:tracePt t="42975" x="10680700" y="5194300"/>
          <p14:tracePt t="42982" x="10674350" y="5194300"/>
          <p14:tracePt t="42991" x="10674350" y="5187950"/>
          <p14:tracePt t="43005" x="10642600" y="5187950"/>
          <p14:tracePt t="43021" x="10617200" y="5187950"/>
          <p14:tracePt t="43038" x="10591800" y="5181600"/>
          <p14:tracePt t="43055" x="10560050" y="5175250"/>
          <p14:tracePt t="43071" x="10521950" y="5168900"/>
          <p14:tracePt t="43088" x="10502900" y="5156200"/>
          <p14:tracePt t="43105" x="10477500" y="5149850"/>
          <p14:tracePt t="43121" x="10464800" y="5149850"/>
          <p14:tracePt t="43138" x="10452100" y="5143500"/>
          <p14:tracePt t="43155" x="10433050" y="5137150"/>
          <p14:tracePt t="43171" x="10426700" y="5137150"/>
          <p14:tracePt t="43188" x="10420350" y="5130800"/>
          <p14:tracePt t="43205" x="10414000" y="5130800"/>
          <p14:tracePt t="43238" x="10407650" y="5124450"/>
          <p14:tracePt t="44192" x="10369550" y="5118100"/>
          <p14:tracePt t="44200" x="10325100" y="5111750"/>
          <p14:tracePt t="44208" x="10299700" y="5105400"/>
          <p14:tracePt t="44221" x="10255250" y="5086350"/>
          <p14:tracePt t="44238" x="10121900" y="5060950"/>
          <p14:tracePt t="44254" x="10007600" y="5029200"/>
          <p14:tracePt t="44271" x="9886950" y="5003800"/>
          <p14:tracePt t="44288" x="9779000" y="4965700"/>
          <p14:tracePt t="44304" x="9677400" y="4940300"/>
          <p14:tracePt t="44321" x="9588500" y="4902200"/>
          <p14:tracePt t="44338" x="9563100" y="4895850"/>
          <p14:tracePt t="44354" x="9550400" y="4883150"/>
          <p14:tracePt t="44371" x="9537700" y="4883150"/>
          <p14:tracePt t="44404" x="9544050" y="4883150"/>
          <p14:tracePt t="44816" x="9525000" y="4845050"/>
          <p14:tracePt t="44825" x="9499600" y="4806950"/>
          <p14:tracePt t="44831" x="9467850" y="4775200"/>
          <p14:tracePt t="44839" x="9461500" y="4762500"/>
          <p14:tracePt t="44854" x="9436100" y="4718050"/>
          <p14:tracePt t="44871" x="9404350" y="4660900"/>
          <p14:tracePt t="44887" x="9378950" y="4610100"/>
          <p14:tracePt t="44904" x="9353550" y="4572000"/>
          <p14:tracePt t="44921" x="9340850" y="4546600"/>
          <p14:tracePt t="45267" x="9296400" y="4508500"/>
          <p14:tracePt t="45276" x="9251950" y="4470400"/>
          <p14:tracePt t="45282" x="9213850" y="4438650"/>
          <p14:tracePt t="45290" x="9163050" y="4406900"/>
          <p14:tracePt t="45304" x="9080500" y="4311650"/>
          <p14:tracePt t="45321" x="9010650" y="4222750"/>
          <p14:tracePt t="45338" x="8940800" y="4159250"/>
          <p14:tracePt t="45354" x="8902700" y="4108450"/>
          <p14:tracePt t="45371" x="8864600" y="4070350"/>
          <p14:tracePt t="45681" x="8826500" y="4025900"/>
          <p14:tracePt t="45691" x="8769350" y="3968750"/>
          <p14:tracePt t="45696" x="8718550" y="3905250"/>
          <p14:tracePt t="45704" x="8661400" y="3854450"/>
          <p14:tracePt t="45721" x="8534400" y="3765550"/>
          <p14:tracePt t="45737" x="8407400" y="3670300"/>
          <p14:tracePt t="45754" x="8267700" y="3594100"/>
          <p14:tracePt t="45771" x="8089900" y="3517900"/>
          <p14:tracePt t="45787" x="8051800" y="3492500"/>
          <p14:tracePt t="46034" x="7905750" y="3333750"/>
          <p14:tracePt t="46041" x="7753350" y="3168650"/>
          <p14:tracePt t="46049" x="7581900" y="2984500"/>
          <p14:tracePt t="46057" x="7410450" y="2857500"/>
          <p14:tracePt t="46071" x="7283450" y="2787650"/>
          <p14:tracePt t="46087" x="6972300" y="2641600"/>
          <p14:tracePt t="46104" x="6769100" y="2609850"/>
          <p14:tracePt t="46120" x="6584950" y="2584450"/>
          <p14:tracePt t="46137" x="6445250" y="2590800"/>
          <p14:tracePt t="46154" x="6369050" y="2597150"/>
          <p14:tracePt t="46411" x="6280150" y="2552700"/>
          <p14:tracePt t="46420" x="6191250" y="2489200"/>
          <p14:tracePt t="46437" x="6038850" y="2393950"/>
          <p14:tracePt t="46454" x="5873750" y="2305050"/>
          <p14:tracePt t="46471" x="5695950" y="2216150"/>
          <p14:tracePt t="46487" x="5581650" y="2159000"/>
          <p14:tracePt t="46504" x="5505450" y="2133600"/>
          <p14:tracePt t="46520" x="5416550" y="2082800"/>
          <p14:tracePt t="46537" x="5353050" y="2051050"/>
          <p14:tracePt t="46538" x="5327650" y="2025650"/>
          <p14:tracePt t="46554" x="5289550" y="2000250"/>
          <p14:tracePt t="46570" x="5276850" y="1981200"/>
          <p14:tracePt t="46587" x="5264150" y="1962150"/>
          <p14:tracePt t="46604" x="5257800" y="1949450"/>
          <p14:tracePt t="46620" x="5257800" y="1936750"/>
          <p14:tracePt t="46654" x="5257800" y="1930400"/>
          <p14:tracePt t="46726" x="5264150" y="1930400"/>
          <p14:tracePt t="46741" x="5270500" y="1936750"/>
          <p14:tracePt t="46748" x="5270500" y="1943100"/>
          <p14:tracePt t="46756" x="5270500" y="1949450"/>
          <p14:tracePt t="46770" x="5276850" y="1955800"/>
          <p14:tracePt t="46787" x="5283200" y="1974850"/>
          <p14:tracePt t="46804" x="5283200" y="1981200"/>
          <p14:tracePt t="46820" x="5283200" y="1987550"/>
          <p14:tracePt t="46837" x="5283200" y="1993900"/>
          <p14:tracePt t="46959" x="5283200" y="1987550"/>
          <p14:tracePt t="46966" x="5276850" y="1981200"/>
          <p14:tracePt t="46974" x="5270500" y="1955800"/>
          <p14:tracePt t="46987" x="5270500" y="1943100"/>
          <p14:tracePt t="47003" x="5251450" y="1885950"/>
          <p14:tracePt t="47020" x="5251450" y="1847850"/>
          <p14:tracePt t="47037" x="5245100" y="1822450"/>
          <p14:tracePt t="47053" x="5245100" y="1797050"/>
          <p14:tracePt t="47071" x="5245100" y="1784350"/>
          <p14:tracePt t="47087" x="5238750" y="1758950"/>
          <p14:tracePt t="47104" x="5232400" y="1733550"/>
          <p14:tracePt t="47120" x="5232400" y="1727200"/>
          <p14:tracePt t="47137" x="5232400" y="1720850"/>
          <p14:tracePt t="47153" x="5232400" y="1714500"/>
          <p14:tracePt t="47170" x="5232400" y="1708150"/>
          <p14:tracePt t="47252" x="5232400" y="1714500"/>
          <p14:tracePt t="47260" x="5232400" y="1727200"/>
          <p14:tracePt t="47270" x="5238750" y="1739900"/>
          <p14:tracePt t="47287" x="5245100" y="1803400"/>
          <p14:tracePt t="47304" x="5270500" y="1885950"/>
          <p14:tracePt t="47320" x="5295900" y="2019300"/>
          <p14:tracePt t="47337" x="5340350" y="2139950"/>
          <p14:tracePt t="47354" x="5359400" y="2222500"/>
          <p14:tracePt t="47370" x="5372100" y="2292350"/>
          <p14:tracePt t="47387" x="5378450" y="2324100"/>
          <p14:tracePt t="47404" x="5378450" y="2349500"/>
          <p14:tracePt t="47420" x="5378450" y="2362200"/>
          <p14:tracePt t="47454" x="5384800" y="2362200"/>
          <p14:tracePt t="47493" x="5384800" y="2355850"/>
          <p14:tracePt t="47500" x="5384800" y="2336800"/>
          <p14:tracePt t="47508" x="5384800" y="2317750"/>
          <p14:tracePt t="47520" x="5384800" y="2298700"/>
          <p14:tracePt t="47537" x="5384800" y="2241550"/>
          <p14:tracePt t="47538" x="5384800" y="2222500"/>
          <p14:tracePt t="47553" x="5384800" y="2159000"/>
          <p14:tracePt t="47570" x="5384800" y="2101850"/>
          <p14:tracePt t="47587" x="5391150" y="2051050"/>
          <p14:tracePt t="47603" x="5391150" y="1987550"/>
          <p14:tracePt t="47620" x="5403850" y="1930400"/>
          <p14:tracePt t="47637" x="5410200" y="1847850"/>
          <p14:tracePt t="47654" x="5410200" y="1803400"/>
          <p14:tracePt t="47670" x="5410200" y="1758950"/>
          <p14:tracePt t="47687" x="5410200" y="1739900"/>
          <p14:tracePt t="47703" x="5410200" y="1714500"/>
          <p14:tracePt t="47720" x="5410200" y="1708150"/>
          <p14:tracePt t="47754" x="5416550" y="1708150"/>
          <p14:tracePt t="47772" x="5416550" y="1714500"/>
          <p14:tracePt t="47787" x="5422900" y="1733550"/>
          <p14:tracePt t="47803" x="5422900" y="1765300"/>
          <p14:tracePt t="47820" x="5422900" y="1822450"/>
          <p14:tracePt t="47837" x="5422900" y="1917700"/>
          <p14:tracePt t="47853" x="5429250" y="2012950"/>
          <p14:tracePt t="47870" x="5448300" y="2178050"/>
          <p14:tracePt t="47887" x="5454650" y="2254250"/>
          <p14:tracePt t="47903" x="5454650" y="2298700"/>
          <p14:tracePt t="47920" x="5454650" y="2311400"/>
          <p14:tracePt t="47954" x="5454650" y="2324100"/>
          <p14:tracePt t="48035" x="5454650" y="2317750"/>
          <p14:tracePt t="48057" x="5454650" y="2311400"/>
          <p14:tracePt t="48065" x="5454650" y="2305050"/>
          <p14:tracePt t="48072" x="5454650" y="2292350"/>
          <p14:tracePt t="48087" x="5454650" y="2266950"/>
          <p14:tracePt t="48103" x="5454650" y="2247900"/>
          <p14:tracePt t="48120" x="5454650" y="2241550"/>
          <p14:tracePt t="48137" x="5454650" y="2235200"/>
          <p14:tracePt t="48185" x="5454650" y="2241550"/>
          <p14:tracePt t="48192" x="5454650" y="2247900"/>
          <p14:tracePt t="48203" x="5454650" y="2260600"/>
          <p14:tracePt t="48220" x="5467350" y="2298700"/>
          <p14:tracePt t="48237" x="5486400" y="2336800"/>
          <p14:tracePt t="48253" x="5505450" y="2400300"/>
          <p14:tracePt t="48270" x="5511800" y="2419350"/>
          <p14:tracePt t="48287" x="5524500" y="2438400"/>
          <p14:tracePt t="48303" x="5530850" y="2438400"/>
          <p14:tracePt t="48320" x="5530850" y="2451100"/>
          <p14:tracePt t="49192" x="5537200" y="2451100"/>
          <p14:tracePt t="49201" x="5549900" y="2451100"/>
          <p14:tracePt t="49224" x="5556250" y="2457450"/>
          <p14:tracePt t="49230" x="5562600" y="2457450"/>
          <p14:tracePt t="49253" x="5568950" y="2457450"/>
          <p14:tracePt t="49260" x="5575300" y="2457450"/>
          <p14:tracePt t="49270" x="5581650" y="2457450"/>
          <p14:tracePt t="49287" x="5600700" y="2457450"/>
          <p14:tracePt t="49303" x="5607050" y="2463800"/>
          <p14:tracePt t="49320" x="5619750" y="2463800"/>
          <p14:tracePt t="49336" x="5626100" y="2463800"/>
          <p14:tracePt t="49353" x="5632450" y="2463800"/>
          <p14:tracePt t="49388" x="5638800" y="2470150"/>
          <p14:tracePt t="49403" x="5645150" y="2470150"/>
          <p14:tracePt t="49411" x="5651500" y="2470150"/>
          <p14:tracePt t="49426" x="5657850" y="2470150"/>
          <p14:tracePt t="49436" x="5664200" y="2476500"/>
          <p14:tracePt t="49453" x="5670550" y="2476500"/>
          <p14:tracePt t="49470" x="5676900" y="2476500"/>
          <p14:tracePt t="49892" x="5683250" y="2476500"/>
          <p14:tracePt t="51013" x="5683250" y="2482850"/>
          <p14:tracePt t="51044" x="5689600" y="2489200"/>
          <p14:tracePt t="53369" x="5695950" y="2495550"/>
          <p14:tracePt t="53376" x="5695950" y="2508250"/>
          <p14:tracePt t="53386" x="5702300" y="2508250"/>
          <p14:tracePt t="53407" x="5702300" y="2514600"/>
          <p14:tracePt t="54143" x="5708650" y="2514600"/>
          <p14:tracePt t="54211" x="5708650" y="2520950"/>
          <p14:tracePt t="54242" x="5715000" y="2520950"/>
          <p14:tracePt t="54257" x="5715000" y="2527300"/>
          <p14:tracePt t="54316" x="5721350" y="2527300"/>
          <p14:tracePt t="55061" x="5727700" y="2533650"/>
          <p14:tracePt t="55068" x="5734050" y="2540000"/>
          <p14:tracePt t="55083" x="5746750" y="2546350"/>
          <p14:tracePt t="55091" x="5753100" y="2552700"/>
          <p14:tracePt t="55102" x="5759450" y="2559050"/>
          <p14:tracePt t="55118" x="5784850" y="2584450"/>
          <p14:tracePt t="55135" x="5797550" y="2603500"/>
          <p14:tracePt t="55152" x="5835650" y="2628900"/>
          <p14:tracePt t="55168" x="5861050" y="2660650"/>
          <p14:tracePt t="55185" x="5911850" y="2705100"/>
          <p14:tracePt t="55202" x="5975350" y="2755900"/>
          <p14:tracePt t="55218" x="6102350" y="2895600"/>
          <p14:tracePt t="55235" x="6184900" y="3003550"/>
          <p14:tracePt t="55252" x="6242050" y="3086100"/>
          <p14:tracePt t="55268" x="6292850" y="3162300"/>
          <p14:tracePt t="55285" x="6318250" y="3213100"/>
          <p14:tracePt t="55302" x="6343650" y="3251200"/>
          <p14:tracePt t="55580" x="6394450" y="3289300"/>
          <p14:tracePt t="55588" x="6464300" y="3346450"/>
          <p14:tracePt t="55602" x="6546850" y="3390900"/>
          <p14:tracePt t="55618" x="6737350" y="3594100"/>
          <p14:tracePt t="55635" x="6864350" y="3721100"/>
          <p14:tracePt t="55651" x="6946900" y="3822700"/>
          <p14:tracePt t="55668" x="6997700" y="3886200"/>
          <p14:tracePt t="55685" x="7023100" y="3911600"/>
          <p14:tracePt t="55935" x="7099300" y="4019550"/>
          <p14:tracePt t="55941" x="7175500" y="4114800"/>
          <p14:tracePt t="55951" x="7264400" y="4241800"/>
          <p14:tracePt t="55968" x="7423150" y="4552950"/>
          <p14:tracePt t="55985" x="7575550" y="4775200"/>
          <p14:tracePt t="56001" x="7753350" y="5041900"/>
          <p14:tracePt t="56018" x="7848600" y="5200650"/>
          <p14:tracePt t="56035" x="7899400" y="5257800"/>
          <p14:tracePt t="56288" x="8026400" y="5295900"/>
          <p14:tracePt t="56295" x="8166100" y="5359400"/>
          <p14:tracePt t="56304" x="8324850" y="5416550"/>
          <p14:tracePt t="56318" x="8597900" y="5581650"/>
          <p14:tracePt t="56335" x="8782050" y="5670550"/>
          <p14:tracePt t="56351" x="8947150" y="5721350"/>
          <p14:tracePt t="56368" x="9067800" y="5772150"/>
          <p14:tracePt t="56641" x="9099550" y="5765800"/>
          <p14:tracePt t="56648" x="9144000" y="5753100"/>
          <p14:tracePt t="56657" x="9182100" y="5727700"/>
          <p14:tracePt t="56668" x="9239250" y="5702300"/>
          <p14:tracePt t="56685" x="9309100" y="5670550"/>
          <p14:tracePt t="56701" x="9378950" y="5613400"/>
          <p14:tracePt t="56718" x="9404350" y="5594350"/>
          <p14:tracePt t="56735" x="9436100" y="5556250"/>
          <p14:tracePt t="56751" x="9455150" y="5511800"/>
          <p14:tracePt t="56768" x="9467850" y="5486400"/>
          <p14:tracePt t="56784" x="9486900" y="5441950"/>
          <p14:tracePt t="56801" x="9493250" y="5416550"/>
          <p14:tracePt t="56818" x="9493250" y="5397500"/>
          <p14:tracePt t="56835" x="9493250" y="5384800"/>
          <p14:tracePt t="56851" x="9493250" y="5372100"/>
          <p14:tracePt t="56868" x="9480550" y="5353050"/>
          <p14:tracePt t="56885" x="9467850" y="5340350"/>
          <p14:tracePt t="56901" x="9448800" y="5321300"/>
          <p14:tracePt t="56918" x="9404350" y="5295900"/>
          <p14:tracePt t="56935" x="9347200" y="5257800"/>
          <p14:tracePt t="56951" x="9302750" y="5219700"/>
          <p14:tracePt t="56968" x="9264650" y="5187950"/>
          <p14:tracePt t="56985" x="9213850" y="5149850"/>
          <p14:tracePt t="57001" x="9156700" y="5099050"/>
          <p14:tracePt t="57018" x="9118600" y="5073650"/>
          <p14:tracePt t="57035" x="9080500" y="5060950"/>
          <p14:tracePt t="57051" x="9023350" y="5041900"/>
          <p14:tracePt t="57068" x="8959850" y="5035550"/>
          <p14:tracePt t="57085" x="8896350" y="5029200"/>
          <p14:tracePt t="57101" x="8877300" y="5029200"/>
          <p14:tracePt t="57118" x="8864600" y="5029200"/>
          <p14:tracePt t="57135" x="8851900" y="5041900"/>
          <p14:tracePt t="57151" x="8826500" y="5060950"/>
          <p14:tracePt t="57168" x="8782050" y="5111750"/>
          <p14:tracePt t="57184" x="8756650" y="5143500"/>
          <p14:tracePt t="57201" x="8731250" y="5194300"/>
          <p14:tracePt t="57218" x="8705850" y="5245100"/>
          <p14:tracePt t="57234" x="8705850" y="5308600"/>
          <p14:tracePt t="57251" x="8737600" y="5422900"/>
          <p14:tracePt t="57268" x="8794750" y="5537200"/>
          <p14:tracePt t="57285" x="8839200" y="5613400"/>
          <p14:tracePt t="57302" x="8877300" y="5651500"/>
          <p14:tracePt t="57318" x="8921750" y="5683250"/>
          <p14:tracePt t="57335" x="8953500" y="5683250"/>
          <p14:tracePt t="57351" x="9017000" y="5683250"/>
          <p14:tracePt t="57368" x="9112250" y="5683250"/>
          <p14:tracePt t="57385" x="9226550" y="5651500"/>
          <p14:tracePt t="57401" x="9359900" y="5613400"/>
          <p14:tracePt t="57418" x="9410700" y="5594350"/>
          <p14:tracePt t="57435" x="9442450" y="5568950"/>
          <p14:tracePt t="57451" x="9467850" y="5549900"/>
          <p14:tracePt t="57468" x="9493250" y="5524500"/>
          <p14:tracePt t="57484" x="9525000" y="5486400"/>
          <p14:tracePt t="57501" x="9537700" y="5441950"/>
          <p14:tracePt t="57518" x="9556750" y="5365750"/>
          <p14:tracePt t="57535" x="9556750" y="5302250"/>
          <p14:tracePt t="57536" x="9556750" y="5270500"/>
          <p14:tracePt t="57551" x="9550400" y="5219700"/>
          <p14:tracePt t="57568" x="9525000" y="5175250"/>
          <p14:tracePt t="57584" x="9486900" y="5143500"/>
          <p14:tracePt t="57601" x="9436100" y="5111750"/>
          <p14:tracePt t="57618" x="9359900" y="5092700"/>
          <p14:tracePt t="57635" x="9239250" y="5067300"/>
          <p14:tracePt t="57651" x="9163050" y="5067300"/>
          <p14:tracePt t="57668" x="9093200" y="5092700"/>
          <p14:tracePt t="57684" x="9042400" y="5118100"/>
          <p14:tracePt t="57701" x="8972550" y="5168900"/>
          <p14:tracePt t="57718" x="8953500" y="5200650"/>
          <p14:tracePt t="57734" x="8915400" y="5251450"/>
          <p14:tracePt t="57751" x="8902700" y="5308600"/>
          <p14:tracePt t="57768" x="8896350" y="5378450"/>
          <p14:tracePt t="57784" x="8921750" y="5480050"/>
          <p14:tracePt t="57801" x="8978900" y="5568950"/>
          <p14:tracePt t="57818" x="9029700" y="5607050"/>
          <p14:tracePt t="57835" x="9061450" y="5626100"/>
          <p14:tracePt t="57851" x="9074150" y="5626100"/>
          <p14:tracePt t="57868" x="9080500" y="5626100"/>
          <p14:tracePt t="57921" x="9086850" y="5626100"/>
          <p14:tracePt t="57942" x="9086850" y="5619750"/>
          <p14:tracePt t="57950" x="9093200" y="5619750"/>
          <p14:tracePt t="57957" x="9093200" y="5613400"/>
          <p14:tracePt t="57968" x="9099550" y="5607050"/>
          <p14:tracePt t="57984" x="9099550" y="5600700"/>
          <p14:tracePt t="58002" x="9099550" y="5594350"/>
          <p14:tracePt t="58356" x="9105900" y="5594350"/>
          <p14:tracePt t="58373" x="9105900" y="5600700"/>
          <p14:tracePt t="58379" x="9118600" y="5600700"/>
          <p14:tracePt t="58386" x="9118600" y="5607050"/>
          <p14:tracePt t="58409" x="9118600" y="5613400"/>
          <p14:tracePt t="59311" x="9124950" y="5613400"/>
          <p14:tracePt t="59326" x="9131300" y="5613400"/>
          <p14:tracePt t="59988" x="9137650" y="5619750"/>
          <p14:tracePt t="60003" x="9144000" y="5626100"/>
          <p14:tracePt t="60041" x="9150350" y="5626100"/>
          <p14:tracePt t="60057" x="9150350" y="5632450"/>
          <p14:tracePt t="60063" x="9156700" y="5632450"/>
          <p14:tracePt t="60087" x="9163050" y="5632450"/>
          <p14:tracePt t="60838" x="9163050" y="5638800"/>
          <p14:tracePt t="60854" x="9163050" y="5645150"/>
          <p14:tracePt t="60860" x="9175750" y="5645150"/>
          <p14:tracePt t="60876" x="9182100" y="5645150"/>
          <p14:tracePt t="60884" x="9182100" y="5657850"/>
          <p14:tracePt t="60921" x="9182100" y="5664200"/>
          <p14:tracePt t="60950" x="9188450" y="5670550"/>
          <p14:tracePt t="60965" x="9188450" y="5676900"/>
          <p14:tracePt t="60972" x="9194800" y="5676900"/>
          <p14:tracePt t="62642" x="9188450" y="5676900"/>
          <p14:tracePt t="62650" x="9175750" y="5664200"/>
          <p14:tracePt t="62657" x="9163050" y="5657850"/>
          <p14:tracePt t="62667" x="9144000" y="5645150"/>
          <p14:tracePt t="62683" x="9105900" y="5607050"/>
          <p14:tracePt t="62700" x="9061450" y="5575300"/>
          <p14:tracePt t="62717" x="9029700" y="5530850"/>
          <p14:tracePt t="62733" x="8997950" y="5492750"/>
          <p14:tracePt t="62750" x="8972550" y="5467350"/>
          <p14:tracePt t="62767" x="8959850" y="5448300"/>
          <p14:tracePt t="62784" x="8940800" y="5422900"/>
          <p14:tracePt t="62800" x="8934450" y="5391150"/>
          <p14:tracePt t="62816" x="8934450" y="5372100"/>
          <p14:tracePt t="62833" x="8928100" y="5365750"/>
          <p14:tracePt t="62850" x="8928100" y="5359400"/>
          <p14:tracePt t="62883" x="8928100" y="5353050"/>
          <p14:tracePt t="62900" x="8928100" y="5346700"/>
          <p14:tracePt t="62995" x="8928100" y="5340350"/>
          <p14:tracePt t="63350" x="8928100" y="5346700"/>
          <p14:tracePt t="63387" x="8928100" y="5353050"/>
          <p14:tracePt t="63394" x="8934450" y="5353050"/>
          <p14:tracePt t="63402" x="8934450" y="5365750"/>
          <p14:tracePt t="63439" x="8934450" y="5372100"/>
          <p14:tracePt t="63454" x="8934450" y="5378450"/>
          <p14:tracePt t="63471" x="8934450" y="5384800"/>
          <p14:tracePt t="63485" x="8940800" y="5384800"/>
          <p14:tracePt t="63492" x="8940800" y="5391150"/>
          <p14:tracePt t="63500" x="8940800" y="5397500"/>
          <p14:tracePt t="63522" x="8940800" y="5410200"/>
          <p14:tracePt t="64063" x="8940800" y="5416550"/>
          <p14:tracePt t="64079" x="8947150" y="5416550"/>
          <p14:tracePt t="64756" x="8947150" y="5422900"/>
          <p14:tracePt t="64762" x="8953500" y="5422900"/>
          <p14:tracePt t="64777" x="8959850" y="5429250"/>
          <p14:tracePt t="64801" x="8966200" y="5429250"/>
          <p14:tracePt t="64845" x="8972550" y="5435600"/>
          <p14:tracePt t="64867" x="8978900" y="5448300"/>
          <p14:tracePt t="64905" x="8985250" y="5448300"/>
          <p14:tracePt t="64988" x="8991600" y="5448300"/>
          <p14:tracePt t="66333" x="8997950" y="5448300"/>
          <p14:tracePt t="67460" x="8997950" y="5454650"/>
          <p14:tracePt t="67483" x="8997950" y="5467350"/>
          <p14:tracePt t="67550" x="8997950" y="5473700"/>
          <p14:tracePt t="67566" x="8997950" y="5480050"/>
          <p14:tracePt t="67603" x="8997950" y="5486400"/>
          <p14:tracePt t="67620" x="8997950" y="5492750"/>
          <p14:tracePt t="67678" x="8997950" y="5499100"/>
          <p14:tracePt t="67716" x="8997950" y="5511800"/>
          <p14:tracePt t="67731" x="8997950" y="5518150"/>
          <p14:tracePt t="67754" x="9004300" y="5524500"/>
          <p14:tracePt t="67776" x="9004300" y="5530850"/>
          <p14:tracePt t="67866" x="9004300" y="5537200"/>
          <p14:tracePt t="67882" x="9004300" y="5543550"/>
          <p14:tracePt t="68272" x="8978900" y="5543550"/>
          <p14:tracePt t="68279" x="8953500" y="5530850"/>
          <p14:tracePt t="68287" x="8915400" y="5524500"/>
          <p14:tracePt t="68299" x="8896350" y="5518150"/>
          <p14:tracePt t="68316" x="8813800" y="5480050"/>
          <p14:tracePt t="68332" x="8680450" y="5435600"/>
          <p14:tracePt t="68349" x="8610600" y="5391150"/>
          <p14:tracePt t="68365" x="8578850" y="5365750"/>
          <p14:tracePt t="68382" x="8553450" y="5334000"/>
          <p14:tracePt t="68399" x="8540750" y="5327650"/>
          <p14:tracePt t="68415" x="8534400" y="5321300"/>
          <p14:tracePt t="68432" x="8534400" y="5314950"/>
          <p14:tracePt t="68482" x="8547100" y="5314950"/>
          <p14:tracePt t="68489" x="8553450" y="5314950"/>
          <p14:tracePt t="68498" x="8578850" y="5314950"/>
          <p14:tracePt t="68515" x="8642350" y="5314950"/>
          <p14:tracePt t="68532" x="8705850" y="5314950"/>
          <p14:tracePt t="68549" x="8756650" y="5314950"/>
          <p14:tracePt t="68565" x="8794750" y="5321300"/>
          <p14:tracePt t="68582" x="8820150" y="5327650"/>
          <p14:tracePt t="68599" x="8839200" y="5327650"/>
          <p14:tracePt t="68615" x="8851900" y="5327650"/>
          <p14:tracePt t="68632" x="8864600" y="5327650"/>
          <p14:tracePt t="68648" x="8877300" y="5327650"/>
          <p14:tracePt t="68682" x="8883650" y="5327650"/>
          <p14:tracePt t="68698" x="8883650" y="5302250"/>
          <p14:tracePt t="68715" x="8883650" y="5245100"/>
          <p14:tracePt t="68732" x="8877300" y="5175250"/>
          <p14:tracePt t="68748" x="8870950" y="5137150"/>
          <p14:tracePt t="68765" x="8845550" y="5080000"/>
          <p14:tracePt t="68782" x="8832850" y="5029200"/>
          <p14:tracePt t="68798" x="8826500" y="4953000"/>
          <p14:tracePt t="68815" x="8826500" y="4908550"/>
          <p14:tracePt t="68832" x="8826500" y="4857750"/>
          <p14:tracePt t="68848" x="8839200" y="4826000"/>
          <p14:tracePt t="68865" x="8851900" y="4787900"/>
          <p14:tracePt t="68882" x="8864600" y="4768850"/>
          <p14:tracePt t="68898" x="8870950" y="4756150"/>
          <p14:tracePt t="68915" x="8877300" y="4749800"/>
          <p14:tracePt t="68932" x="8890000" y="4743450"/>
          <p14:tracePt t="68949" x="8940800" y="4743450"/>
          <p14:tracePt t="68965" x="9004300" y="4775200"/>
          <p14:tracePt t="68982" x="9086850" y="4800600"/>
          <p14:tracePt t="68998" x="9169400" y="4870450"/>
          <p14:tracePt t="69015" x="9232900" y="4940300"/>
          <p14:tracePt t="69032" x="9271000" y="5022850"/>
          <p14:tracePt t="69049" x="9277350" y="5054600"/>
          <p14:tracePt t="69065" x="9277350" y="5073650"/>
          <p14:tracePt t="69082" x="9277350" y="5092700"/>
          <p14:tracePt t="69098" x="9258300" y="5137150"/>
          <p14:tracePt t="69115" x="9226550" y="5181600"/>
          <p14:tracePt t="69132" x="9182100" y="5219700"/>
          <p14:tracePt t="69148" x="9124950" y="5251450"/>
          <p14:tracePt t="69165" x="9074150" y="5270500"/>
          <p14:tracePt t="69182" x="8978900" y="5295900"/>
          <p14:tracePt t="69198" x="8947150" y="5302250"/>
          <p14:tracePt t="69215" x="8909050" y="5302250"/>
          <p14:tracePt t="69232" x="8864600" y="5302250"/>
          <p14:tracePt t="69248" x="8839200" y="5295900"/>
          <p14:tracePt t="69265" x="8813800" y="5283200"/>
          <p14:tracePt t="69282" x="8801100" y="5276850"/>
          <p14:tracePt t="69298" x="8794750" y="5276850"/>
          <p14:tracePt t="69315" x="8794750" y="5270500"/>
          <p14:tracePt t="69332" x="8794750" y="5264150"/>
          <p14:tracePt t="69348" x="8794750" y="5257800"/>
          <p14:tracePt t="69365" x="8807450" y="5245100"/>
          <p14:tracePt t="69381" x="8851900" y="5232400"/>
          <p14:tracePt t="69398" x="8934450" y="5219700"/>
          <p14:tracePt t="69415" x="9105900" y="5232400"/>
          <p14:tracePt t="69432" x="9207500" y="5270500"/>
          <p14:tracePt t="69448" x="9251950" y="5295900"/>
          <p14:tracePt t="69465" x="9290050" y="5321300"/>
          <p14:tracePt t="69481" x="9302750" y="5340350"/>
          <p14:tracePt t="69498" x="9309100" y="5353050"/>
          <p14:tracePt t="69515" x="9309100" y="5372100"/>
          <p14:tracePt t="69532" x="9309100" y="5391150"/>
          <p14:tracePt t="69548" x="9302750" y="5403850"/>
          <p14:tracePt t="69565" x="9251950" y="5435600"/>
          <p14:tracePt t="69582" x="9169400" y="5448300"/>
          <p14:tracePt t="69598" x="9080500" y="5461000"/>
          <p14:tracePt t="69615" x="9010650" y="5461000"/>
          <p14:tracePt t="69631" x="8940800" y="5448300"/>
          <p14:tracePt t="69648" x="8890000" y="5403850"/>
          <p14:tracePt t="69665" x="8845550" y="5372100"/>
          <p14:tracePt t="69682" x="8801100" y="5327650"/>
          <p14:tracePt t="69698" x="8763000" y="5270500"/>
          <p14:tracePt t="69715" x="8724900" y="5200650"/>
          <p14:tracePt t="69732" x="8718550" y="5156200"/>
          <p14:tracePt t="69748" x="8718550" y="5130800"/>
          <p14:tracePt t="69765" x="8718550" y="5092700"/>
          <p14:tracePt t="69782" x="8724900" y="5060950"/>
          <p14:tracePt t="69798" x="8737600" y="5022850"/>
          <p14:tracePt t="69815" x="8750300" y="5010150"/>
          <p14:tracePt t="69831" x="8756650" y="4991100"/>
          <p14:tracePt t="69848" x="8782050" y="4991100"/>
          <p14:tracePt t="69865" x="8826500" y="4991100"/>
          <p14:tracePt t="69881" x="8978900" y="5022850"/>
          <p14:tracePt t="69898" x="9080500" y="5054600"/>
          <p14:tracePt t="69915" x="9150350" y="5086350"/>
          <p14:tracePt t="69931" x="9182100" y="5111750"/>
          <p14:tracePt t="69948" x="9213850" y="5149850"/>
          <p14:tracePt t="69965" x="9226550" y="5181600"/>
          <p14:tracePt t="69981" x="9232900" y="5219700"/>
          <p14:tracePt t="69998" x="9232900" y="5264150"/>
          <p14:tracePt t="70015" x="9213850" y="5302250"/>
          <p14:tracePt t="70031" x="9150350" y="5346700"/>
          <p14:tracePt t="70048" x="9042400" y="5391150"/>
          <p14:tracePt t="70065" x="8966200" y="5410200"/>
          <p14:tracePt t="70082" x="8877300" y="5429250"/>
          <p14:tracePt t="70098" x="8731250" y="5429250"/>
          <p14:tracePt t="70115" x="8642350" y="5397500"/>
          <p14:tracePt t="70131" x="8578850" y="5353050"/>
          <p14:tracePt t="70148" x="8521700" y="5302250"/>
          <p14:tracePt t="70165" x="8489950" y="5257800"/>
          <p14:tracePt t="70181" x="8464550" y="5175250"/>
          <p14:tracePt t="70198" x="8458200" y="5137150"/>
          <p14:tracePt t="70215" x="8458200" y="5092700"/>
          <p14:tracePt t="70231" x="8458200" y="5041900"/>
          <p14:tracePt t="70248" x="8483600" y="5003800"/>
          <p14:tracePt t="70265" x="8509000" y="4984750"/>
          <p14:tracePt t="70281" x="8559800" y="4972050"/>
          <p14:tracePt t="70298" x="8604250" y="4965700"/>
          <p14:tracePt t="70315" x="8674100" y="4959350"/>
          <p14:tracePt t="70331" x="8820150" y="4991100"/>
          <p14:tracePt t="70348" x="8915400" y="5041900"/>
          <p14:tracePt t="70365" x="9004300" y="5118100"/>
          <p14:tracePt t="70381" x="9067800" y="5181600"/>
          <p14:tracePt t="70398" x="9112250" y="5238750"/>
          <p14:tracePt t="70415" x="9137650" y="5334000"/>
          <p14:tracePt t="70432" x="9150350" y="5384800"/>
          <p14:tracePt t="70448" x="9150350" y="5416550"/>
          <p14:tracePt t="70465" x="9150350" y="5441950"/>
          <p14:tracePt t="70481" x="9112250" y="5467350"/>
          <p14:tracePt t="70498" x="9067800" y="5480050"/>
          <p14:tracePt t="70515" x="9017000" y="5480050"/>
          <p14:tracePt t="70531" x="8978900" y="5480050"/>
          <p14:tracePt t="70549" x="8953500" y="5467350"/>
          <p14:tracePt t="70565" x="8909050" y="5416550"/>
          <p14:tracePt t="70582" x="8896350" y="5384800"/>
          <p14:tracePt t="70598" x="8890000" y="5334000"/>
          <p14:tracePt t="70615" x="8890000" y="5289550"/>
          <p14:tracePt t="70631" x="8902700" y="5232400"/>
          <p14:tracePt t="70648" x="8921750" y="5213350"/>
          <p14:tracePt t="70664" x="8947150" y="5187950"/>
          <p14:tracePt t="70681" x="8978900" y="5175250"/>
          <p14:tracePt t="70698" x="9029700" y="5168900"/>
          <p14:tracePt t="70715" x="9137650" y="5162550"/>
          <p14:tracePt t="70731" x="9207500" y="5181600"/>
          <p14:tracePt t="70748" x="9271000" y="5226050"/>
          <p14:tracePt t="70765" x="9302750" y="5264150"/>
          <p14:tracePt t="70781" x="9328150" y="5302250"/>
          <p14:tracePt t="70798" x="9340850" y="5372100"/>
          <p14:tracePt t="70815" x="9340850" y="5422900"/>
          <p14:tracePt t="70831" x="9334500" y="5454650"/>
          <p14:tracePt t="70848" x="9328150" y="5480050"/>
          <p14:tracePt t="70864" x="9283700" y="5486400"/>
          <p14:tracePt t="70881" x="9245600" y="5486400"/>
          <p14:tracePt t="70898" x="9188450" y="5480050"/>
          <p14:tracePt t="70915" x="9144000" y="5454650"/>
          <p14:tracePt t="70931" x="9112250" y="5429250"/>
          <p14:tracePt t="70948" x="9099550" y="5384800"/>
          <p14:tracePt t="70965" x="9086850" y="5365750"/>
          <p14:tracePt t="70981" x="9080500" y="5359400"/>
          <p14:tracePt t="70998" x="9080500" y="5334000"/>
          <p14:tracePt t="71015" x="9093200" y="5327650"/>
          <p14:tracePt t="71031" x="9099550" y="5314950"/>
          <p14:tracePt t="71048" x="9105900" y="5308600"/>
          <p14:tracePt t="71064" x="9124950" y="5302250"/>
          <p14:tracePt t="71081" x="9137650" y="5302250"/>
          <p14:tracePt t="71098" x="9144000" y="5302250"/>
          <p14:tracePt t="71114" x="9156700" y="5302250"/>
          <p14:tracePt t="71173" x="9163050" y="5302250"/>
          <p14:tracePt t="71188" x="9163050" y="5308600"/>
          <p14:tracePt t="71218" x="9169400" y="5308600"/>
          <p14:tracePt t="71226" x="9169400" y="5314950"/>
          <p14:tracePt t="71241" x="9169400" y="5321300"/>
          <p14:tracePt t="71256" x="9175750" y="5321300"/>
          <p14:tracePt t="71270" x="9175750" y="5327650"/>
          <p14:tracePt t="71376" x="9182100" y="5327650"/>
          <p14:tracePt t="71384" x="9188450" y="5340350"/>
          <p14:tracePt t="71391" x="9188450" y="5346700"/>
          <p14:tracePt t="71400" x="9194800" y="5346700"/>
          <p14:tracePt t="71415" x="9201150" y="5353050"/>
          <p14:tracePt t="71431" x="9207500" y="5365750"/>
          <p14:tracePt t="71448" x="9213850" y="5365750"/>
          <p14:tracePt t="71677" x="9220200" y="5372100"/>
          <p14:tracePt t="71686" x="9226550" y="5391150"/>
          <p14:tracePt t="71692" x="9232900" y="5403850"/>
          <p14:tracePt t="71700" x="9245600" y="5403850"/>
          <p14:tracePt t="71715" x="9251950" y="5422900"/>
          <p14:tracePt t="71731" x="9258300" y="5429250"/>
          <p14:tracePt t="71748" x="9264650" y="5448300"/>
          <p14:tracePt t="71764" x="9271000" y="5448300"/>
          <p14:tracePt t="71781" x="9283700" y="5454650"/>
          <p14:tracePt t="71798" x="9290050" y="5467350"/>
          <p14:tracePt t="71814" x="9296400" y="5467350"/>
          <p14:tracePt t="71831" x="9302750" y="5473700"/>
          <p14:tracePt t="71848" x="9302750" y="5480050"/>
          <p14:tracePt t="71887" x="9302750" y="5486400"/>
          <p14:tracePt t="71934" x="9302750" y="5492750"/>
          <p14:tracePt t="71940" x="9309100" y="5492750"/>
          <p14:tracePt t="71948" x="9309100" y="5499100"/>
          <p14:tracePt t="71964" x="9315450" y="5499100"/>
          <p14:tracePt t="71986" x="9315450" y="5505450"/>
          <p14:tracePt t="72060" x="9315450" y="5511800"/>
          <p14:tracePt t="72090" x="9328150" y="5511800"/>
          <p14:tracePt t="72112" x="9334500" y="5518150"/>
          <p14:tracePt t="72127" x="9334500" y="5524500"/>
          <p14:tracePt t="73060" x="9328150" y="5530850"/>
          <p14:tracePt t="73075" x="9321800" y="5530850"/>
          <p14:tracePt t="73090" x="9315450" y="5530850"/>
          <p14:tracePt t="73097" x="9315450" y="5537200"/>
          <p14:tracePt t="73105" x="9309100" y="5537200"/>
          <p14:tracePt t="73120" x="9309100" y="5543550"/>
          <p14:tracePt t="73150" x="9296400" y="5543550"/>
          <p14:tracePt t="73420" x="9296400" y="5549900"/>
          <p14:tracePt t="73428" x="9296400" y="5556250"/>
          <p14:tracePt t="73443" x="9296400" y="5562600"/>
          <p14:tracePt t="73458" x="9296400" y="5568950"/>
          <p14:tracePt t="73480" x="9296400" y="5575300"/>
          <p14:tracePt t="73495" x="9296400" y="5581650"/>
          <p14:tracePt t="74052" x="9296400" y="5588000"/>
          <p14:tracePt t="74127" x="9296400" y="5594350"/>
          <p14:tracePt t="74187" x="9296400" y="5600700"/>
          <p14:tracePt t="74563" x="9296400" y="5607050"/>
          <p14:tracePt t="74571" x="9290050" y="5607050"/>
          <p14:tracePt t="74602" x="9290050" y="5613400"/>
          <p14:tracePt t="74623" x="9290050" y="5626100"/>
          <p14:tracePt t="74691" x="9290050" y="5632450"/>
          <p14:tracePt t="74759" x="9283700" y="5632450"/>
          <p14:tracePt t="74984" x="9277350" y="5638800"/>
          <p14:tracePt t="75000" x="9277350" y="5645150"/>
          <p14:tracePt t="75022" x="9271000" y="5645150"/>
          <p14:tracePt t="75029" x="9271000" y="5651500"/>
          <p14:tracePt t="75037" x="9264650" y="5657850"/>
          <p14:tracePt t="75047" x="9258300" y="5657850"/>
          <p14:tracePt t="75064" x="9258300" y="5664200"/>
          <p14:tracePt t="75081" x="9245600" y="5670550"/>
          <p14:tracePt t="75097" x="9220200" y="5689600"/>
          <p14:tracePt t="75114" x="9213850" y="5689600"/>
          <p14:tracePt t="75130" x="9201150" y="5708650"/>
          <p14:tracePt t="75147" x="9194800" y="5715000"/>
          <p14:tracePt t="75164" x="9182100" y="5727700"/>
          <p14:tracePt t="75180" x="9169400" y="5734050"/>
          <p14:tracePt t="75214" x="9169400" y="5740400"/>
          <p14:tracePt t="75231" x="9163050" y="5746750"/>
          <p14:tracePt t="75247" x="9156700" y="5753100"/>
          <p14:tracePt t="75264" x="9150350" y="5759450"/>
          <p14:tracePt t="75280" x="9150350" y="5765800"/>
          <p14:tracePt t="75314" x="9150350" y="5772150"/>
          <p14:tracePt t="75330" x="9150350" y="5778500"/>
          <p14:tracePt t="75367" x="9150350" y="5784850"/>
          <p14:tracePt t="75389" x="9150350" y="5791200"/>
          <p14:tracePt t="75404" x="9150350" y="5797550"/>
          <p14:tracePt t="75420" x="9150350" y="5803900"/>
          <p14:tracePt t="75427" x="9150350" y="5810250"/>
          <p14:tracePt t="75442" x="9150350" y="5816600"/>
          <p14:tracePt t="75480" x="9150350" y="5822950"/>
          <p14:tracePt t="75525" x="9150350" y="5829300"/>
          <p14:tracePt t="75555" x="9150350" y="5835650"/>
          <p14:tracePt t="75578" x="9150350" y="5848350"/>
          <p14:tracePt t="75608" x="9150350" y="5854700"/>
          <p14:tracePt t="75668" x="9150350" y="5861050"/>
          <p14:tracePt t="75886" x="9169400" y="5867400"/>
          <p14:tracePt t="75894" x="9182100" y="5867400"/>
          <p14:tracePt t="75903" x="9194800" y="5867400"/>
          <p14:tracePt t="75913" x="9213850" y="5867400"/>
          <p14:tracePt t="75930" x="9239250" y="5873750"/>
          <p14:tracePt t="75947" x="9271000" y="5873750"/>
          <p14:tracePt t="75963" x="9283700" y="5873750"/>
          <p14:tracePt t="75997" x="9290050" y="5873750"/>
          <p14:tracePt t="76089" x="9283700" y="5873750"/>
          <p14:tracePt t="76096" x="9277350" y="5873750"/>
          <p14:tracePt t="76104" x="9271000" y="5873750"/>
          <p14:tracePt t="76113" x="9264650" y="5873750"/>
          <p14:tracePt t="76130" x="9239250" y="5873750"/>
          <p14:tracePt t="76147" x="9213850" y="5873750"/>
          <p14:tracePt t="76163" x="9182100" y="5880100"/>
          <p14:tracePt t="76180" x="9156700" y="5880100"/>
          <p14:tracePt t="76197" x="9150350" y="5886450"/>
          <p14:tracePt t="76213" x="9144000" y="5886450"/>
          <p14:tracePt t="76230" x="9137650" y="5892800"/>
          <p14:tracePt t="76247" x="9131300" y="5892800"/>
          <p14:tracePt t="76263" x="9124950" y="5892800"/>
          <p14:tracePt t="76487" x="9118600" y="5892800"/>
          <p14:tracePt t="76495" x="9118600" y="5880100"/>
          <p14:tracePt t="76501" x="9118600" y="5873750"/>
          <p14:tracePt t="76513" x="9112250" y="5867400"/>
          <p14:tracePt t="76530" x="9112250" y="5854700"/>
          <p14:tracePt t="76546" x="9112250" y="5842000"/>
          <p14:tracePt t="76569" x="9112250" y="5835650"/>
          <p14:tracePt t="76585" x="9112250" y="5829300"/>
          <p14:tracePt t="76607" x="9112250" y="5822950"/>
          <p14:tracePt t="76622" x="9105900" y="5822950"/>
          <p14:tracePt t="76727" x="9105900" y="5835650"/>
          <p14:tracePt t="76735" x="9099550" y="5835650"/>
          <p14:tracePt t="76743" x="9099550" y="5854700"/>
          <p14:tracePt t="76750" x="9099550" y="5867400"/>
          <p14:tracePt t="76763" x="9099550" y="5892800"/>
          <p14:tracePt t="76780" x="9099550" y="5949950"/>
          <p14:tracePt t="76797" x="9099550" y="5975350"/>
          <p14:tracePt t="76813" x="9099550" y="5981700"/>
          <p14:tracePt t="76830" x="9099550" y="5988050"/>
          <p14:tracePt t="76870" x="9093200" y="5988050"/>
          <p14:tracePt t="76885" x="9086850" y="5988050"/>
          <p14:tracePt t="76901" x="9074150" y="5981700"/>
          <p14:tracePt t="76913" x="9067800" y="5981700"/>
          <p14:tracePt t="76930" x="9061450" y="5956300"/>
          <p14:tracePt t="76947" x="9023350" y="5892800"/>
          <p14:tracePt t="76963" x="9004300" y="5842000"/>
          <p14:tracePt t="76980" x="8978900" y="5772150"/>
          <p14:tracePt t="76997" x="8953500" y="5702300"/>
          <p14:tracePt t="77013" x="8915400" y="5549900"/>
          <p14:tracePt t="77030" x="8883650" y="5435600"/>
          <p14:tracePt t="77046" x="8870950" y="5340350"/>
          <p14:tracePt t="77063" x="8864600" y="5257800"/>
          <p14:tracePt t="77080" x="8864600" y="5213350"/>
          <p14:tracePt t="77096" x="8858250" y="5137150"/>
          <p14:tracePt t="77113" x="8858250" y="5092700"/>
          <p14:tracePt t="77130" x="8858250" y="5054600"/>
          <p14:tracePt t="77147" x="8864600" y="5003800"/>
          <p14:tracePt t="77163" x="8883650" y="4959350"/>
          <p14:tracePt t="77180" x="8890000" y="4940300"/>
          <p14:tracePt t="77197" x="8896350" y="4933950"/>
          <p14:tracePt t="77487" x="8896350" y="4927600"/>
          <p14:tracePt t="77503" x="8896350" y="4921250"/>
          <p14:tracePt t="77509" x="8896350" y="4914900"/>
          <p14:tracePt t="77517" x="8902700" y="4914900"/>
          <p14:tracePt t="77529" x="8909050" y="4908550"/>
          <p14:tracePt t="77546" x="8953500" y="4895850"/>
          <p14:tracePt t="77563" x="9067800" y="4883150"/>
          <p14:tracePt t="77579" x="9175750" y="4902200"/>
          <p14:tracePt t="77597" x="9258300" y="4921250"/>
          <p14:tracePt t="77613" x="9296400" y="4946650"/>
          <p14:tracePt t="77629" x="9321800" y="4959350"/>
          <p14:tracePt t="77646" x="9328150" y="4965700"/>
          <p14:tracePt t="77663" x="9328150" y="4972050"/>
          <p14:tracePt t="77679" x="9315450" y="4978400"/>
          <p14:tracePt t="77696" x="9264650" y="5016500"/>
          <p14:tracePt t="77713" x="9144000" y="5073650"/>
          <p14:tracePt t="77729" x="9055100" y="5099050"/>
          <p14:tracePt t="77746" x="8966200" y="5111750"/>
          <p14:tracePt t="77763" x="8877300" y="5111750"/>
          <p14:tracePt t="77780" x="8750300" y="5086350"/>
          <p14:tracePt t="77796" x="8699500" y="5054600"/>
          <p14:tracePt t="77813" x="8648700" y="5022850"/>
          <p14:tracePt t="77829" x="8623300" y="4991100"/>
          <p14:tracePt t="77846" x="8604250" y="4978400"/>
          <p14:tracePt t="77863" x="8597900" y="4953000"/>
          <p14:tracePt t="77879" x="8597900" y="4940300"/>
          <p14:tracePt t="77913" x="8597900" y="4921250"/>
          <p14:tracePt t="77929" x="8680450" y="4889500"/>
          <p14:tracePt t="77946" x="8769350" y="4883150"/>
          <p14:tracePt t="77963" x="8858250" y="4883150"/>
          <p14:tracePt t="77980" x="8928100" y="4895850"/>
          <p14:tracePt t="77997" x="9010650" y="4927600"/>
          <p14:tracePt t="78013" x="9105900" y="4978400"/>
          <p14:tracePt t="78029" x="9118600" y="4991100"/>
          <p14:tracePt t="78046" x="9124950" y="4997450"/>
          <p14:tracePt t="78063" x="9124950" y="5003800"/>
          <p14:tracePt t="78081" x="9118600" y="5010150"/>
          <p14:tracePt t="78096" x="9080500" y="5035550"/>
          <p14:tracePt t="78113" x="9036050" y="5054600"/>
          <p14:tracePt t="78129" x="8947150" y="5073650"/>
          <p14:tracePt t="78146" x="8883650" y="5086350"/>
          <p14:tracePt t="78163" x="8807450" y="5086350"/>
          <p14:tracePt t="78179" x="8775700" y="5080000"/>
          <p14:tracePt t="78196" x="8756650" y="5067300"/>
          <p14:tracePt t="78213" x="8750300" y="5054600"/>
          <p14:tracePt t="78230" x="8743950" y="5035550"/>
          <p14:tracePt t="78246" x="8750300" y="5016500"/>
          <p14:tracePt t="78263" x="8801100" y="4991100"/>
          <p14:tracePt t="78280" x="8877300" y="4965700"/>
          <p14:tracePt t="78296" x="8934450" y="4946650"/>
          <p14:tracePt t="78313" x="9004300" y="4927600"/>
          <p14:tracePt t="78329" x="9029700" y="4927600"/>
          <p14:tracePt t="78346" x="9036050" y="4927600"/>
          <p14:tracePt t="78363" x="9048750" y="4927600"/>
          <p14:tracePt t="78396" x="9055100" y="4940300"/>
          <p14:tracePt t="78413" x="9055100" y="4946650"/>
          <p14:tracePt t="78429" x="9055100" y="4959350"/>
          <p14:tracePt t="78446" x="9042400" y="4965700"/>
          <p14:tracePt t="78463" x="9036050" y="4972050"/>
          <p14:tracePt t="78479" x="9017000" y="4978400"/>
          <p14:tracePt t="78496" x="9017000" y="4984750"/>
          <p14:tracePt t="78513" x="9010650" y="4984750"/>
          <p14:tracePt t="78613" x="9029700" y="4978400"/>
          <p14:tracePt t="78621" x="9036050" y="4978400"/>
          <p14:tracePt t="78629" x="9048750" y="4972050"/>
          <p14:tracePt t="78646" x="9067800" y="4972050"/>
          <p14:tracePt t="78663" x="9099550" y="4972050"/>
          <p14:tracePt t="78679" x="9112250" y="4972050"/>
          <p14:tracePt t="78696" x="9118600" y="4972050"/>
          <p14:tracePt t="78713" x="9118600" y="4978400"/>
          <p14:tracePt t="78729" x="9118600" y="4991100"/>
          <p14:tracePt t="78746" x="9105900" y="5016500"/>
          <p14:tracePt t="78763" x="9086850" y="5035550"/>
          <p14:tracePt t="78779" x="9055100" y="5048250"/>
          <p14:tracePt t="78796" x="9048750" y="5054600"/>
          <p14:tracePt t="78813" x="9042400" y="5054600"/>
          <p14:tracePt t="78829" x="9036050" y="5054600"/>
          <p14:tracePt t="79261" x="9042400" y="5054600"/>
          <p14:tracePt t="79643" x="9036050" y="5054600"/>
          <p14:tracePt t="79658" x="9023350" y="5048250"/>
          <p14:tracePt t="79668" x="9017000" y="5041900"/>
          <p14:tracePt t="79679" x="9010650" y="5041900"/>
          <p14:tracePt t="79696" x="8985250" y="5022850"/>
          <p14:tracePt t="79713" x="8966200" y="5010150"/>
          <p14:tracePt t="79729" x="8947150" y="5003800"/>
          <p14:tracePt t="79746" x="8921750" y="4997450"/>
          <p14:tracePt t="79763" x="8890000" y="4984750"/>
          <p14:tracePt t="79779" x="8839200" y="4978400"/>
          <p14:tracePt t="79796" x="8820150" y="4972050"/>
          <p14:tracePt t="79813" x="8788400" y="4965700"/>
          <p14:tracePt t="79829" x="8769350" y="4959350"/>
          <p14:tracePt t="79846" x="8756650" y="4959350"/>
          <p14:tracePt t="79863" x="8737600" y="4953000"/>
          <p14:tracePt t="79879" x="8731250" y="4953000"/>
          <p14:tracePt t="79896" x="8724900" y="4953000"/>
          <p14:tracePt t="79913" x="8718550" y="4953000"/>
          <p14:tracePt t="80125" x="8724900" y="4953000"/>
          <p14:tracePt t="80140" x="8731250" y="4959350"/>
          <p14:tracePt t="80155" x="8731250" y="4965700"/>
          <p14:tracePt t="80238" x="8737600" y="4965700"/>
          <p14:tracePt t="80283" x="8743950" y="4965700"/>
          <p14:tracePt t="80299" x="8743950" y="4972050"/>
          <p14:tracePt t="80312" x="8743950" y="4978400"/>
          <p14:tracePt t="80335" x="8743950" y="4984750"/>
          <p14:tracePt t="80388" x="8731250" y="4997450"/>
          <p14:tracePt t="80395" x="8718550" y="5003800"/>
          <p14:tracePt t="80403" x="8686800" y="5010150"/>
          <p14:tracePt t="80412" x="8661400" y="5016500"/>
          <p14:tracePt t="80429" x="8597900" y="5035550"/>
          <p14:tracePt t="80446" x="8547100" y="5048250"/>
          <p14:tracePt t="80462" x="8496300" y="5060950"/>
          <p14:tracePt t="80479" x="8451850" y="5067300"/>
          <p14:tracePt t="80496" x="8445500" y="5067300"/>
          <p14:tracePt t="80512" x="8432800" y="5067300"/>
          <p14:tracePt t="80824" x="8382000" y="4972050"/>
          <p14:tracePt t="80835" x="8318500" y="4864100"/>
          <p14:tracePt t="80839" x="8280400" y="4775200"/>
          <p14:tracePt t="80848" x="8235950" y="4718050"/>
          <p14:tracePt t="80862" x="8197850" y="4622800"/>
          <p14:tracePt t="80879" x="8159750" y="4572000"/>
          <p14:tracePt t="80896" x="8153400" y="4552950"/>
          <p14:tracePt t="81223" x="8096250" y="4495800"/>
          <p14:tracePt t="81233" x="8026400" y="4425950"/>
          <p14:tracePt t="81237" x="7981950" y="4362450"/>
          <p14:tracePt t="81245" x="7937500" y="4324350"/>
          <p14:tracePt t="81262" x="7867650" y="4248150"/>
          <p14:tracePt t="81279" x="7816850" y="4197350"/>
          <p14:tracePt t="81295" x="7785100" y="4171950"/>
          <p14:tracePt t="81312" x="7766050" y="4159250"/>
          <p14:tracePt t="81583" x="7708900" y="4102100"/>
          <p14:tracePt t="81591" x="7632700" y="4032250"/>
          <p14:tracePt t="81598" x="7575550" y="3981450"/>
          <p14:tracePt t="81612" x="7518400" y="3943350"/>
          <p14:tracePt t="81629" x="7404100" y="3829050"/>
          <p14:tracePt t="81645" x="7315200" y="3784600"/>
          <p14:tracePt t="81662" x="7226300" y="3740150"/>
          <p14:tracePt t="81679" x="7131050" y="3714750"/>
          <p14:tracePt t="81695" x="7048500" y="3702050"/>
          <p14:tracePt t="81960" x="6953250" y="3670300"/>
          <p14:tracePt t="81967" x="6851650" y="3613150"/>
          <p14:tracePt t="81979" x="6762750" y="3581400"/>
          <p14:tracePt t="81995" x="6578600" y="3498850"/>
          <p14:tracePt t="82012" x="6337300" y="3422650"/>
          <p14:tracePt t="82029" x="6261100" y="3416300"/>
          <p14:tracePt t="82342" x="6165850" y="3371850"/>
          <p14:tracePt t="82349" x="6057900" y="3302000"/>
          <p14:tracePt t="82362" x="5962650" y="3257550"/>
          <p14:tracePt t="82378" x="5765800" y="3187700"/>
          <p14:tracePt t="82395" x="5473700" y="3117850"/>
          <p14:tracePt t="82412" x="5327650" y="3086100"/>
          <p14:tracePt t="82429" x="5194300" y="3060700"/>
          <p14:tracePt t="82445" x="5149850" y="3060700"/>
          <p14:tracePt t="82748" x="5080000" y="2997200"/>
          <p14:tracePt t="82756" x="5022850" y="2927350"/>
          <p14:tracePt t="82765" x="4959350" y="2857500"/>
          <p14:tracePt t="82778" x="4857750" y="2749550"/>
          <p14:tracePt t="82795" x="4749800" y="2660650"/>
          <p14:tracePt t="82812" x="4667250" y="2590800"/>
          <p14:tracePt t="82828" x="4597400" y="2527300"/>
          <p14:tracePt t="82845" x="4533900" y="2476500"/>
          <p14:tracePt t="83274" x="4533900" y="2482850"/>
          <p14:tracePt t="83289" x="4533900" y="2495550"/>
          <p14:tracePt t="83297" x="4533900" y="2501900"/>
          <p14:tracePt t="83311" x="4533900" y="2520950"/>
          <p14:tracePt t="83334" x="4533900" y="2527300"/>
          <p14:tracePt t="83341" x="4533900" y="2533650"/>
          <p14:tracePt t="83365" x="4533900" y="2540000"/>
          <p14:tracePt t="83718" x="4540250" y="2540000"/>
          <p14:tracePt t="83725" x="4546600" y="2540000"/>
          <p14:tracePt t="83733" x="4552950" y="2540000"/>
          <p14:tracePt t="83745" x="4559300" y="2540000"/>
          <p14:tracePt t="83762" x="4559300" y="2546350"/>
          <p14:tracePt t="83778" x="4565650" y="2546350"/>
          <p14:tracePt t="85041" x="4572000" y="2546350"/>
          <p14:tracePt t="85049" x="4578350" y="2546350"/>
          <p14:tracePt t="85063" x="4591050" y="2546350"/>
          <p14:tracePt t="85071" x="4597400" y="2546350"/>
          <p14:tracePt t="85078" x="4610100" y="2546350"/>
          <p14:tracePt t="85095" x="4629150" y="2546350"/>
          <p14:tracePt t="85111" x="4641850" y="2546350"/>
          <p14:tracePt t="87220" x="4648200" y="2552700"/>
          <p14:tracePt t="87235" x="4648200" y="2559050"/>
          <p14:tracePt t="87250" x="4648200" y="2565400"/>
          <p14:tracePt t="87266" x="4654550" y="2571750"/>
          <p14:tracePt t="87288" x="4654550" y="2578100"/>
          <p14:tracePt t="87295" x="4660900" y="2584450"/>
          <p14:tracePt t="87311" x="4660900" y="2590800"/>
          <p14:tracePt t="87333" x="4660900" y="2597150"/>
          <p14:tracePt t="87340" x="4660900" y="2603500"/>
          <p14:tracePt t="87348" x="4660900" y="2609850"/>
          <p14:tracePt t="87361" x="4660900" y="2616200"/>
          <p14:tracePt t="87378" x="4660900" y="2628900"/>
          <p14:tracePt t="87394" x="4654550" y="2667000"/>
          <p14:tracePt t="87411" x="4648200" y="2686050"/>
          <p14:tracePt t="87427" x="4635500" y="2717800"/>
          <p14:tracePt t="87444" x="4629150" y="2730500"/>
          <p14:tracePt t="87460" x="4616450" y="2762250"/>
          <p14:tracePt t="87477" x="4597400" y="2781300"/>
          <p14:tracePt t="87494" x="4591050" y="2787650"/>
          <p14:tracePt t="87511" x="4584700" y="2794000"/>
          <p14:tracePt t="87528" x="4578350" y="2800350"/>
          <p14:tracePt t="87529" x="4578350" y="2813050"/>
          <p14:tracePt t="87544" x="4565650" y="2813050"/>
          <p14:tracePt t="87561" x="4559300" y="2819400"/>
          <p14:tracePt t="87577" x="4546600" y="2825750"/>
          <p14:tracePt t="87594" x="4540250" y="2832100"/>
          <p14:tracePt t="87611" x="4533900" y="2844800"/>
          <p14:tracePt t="87627" x="4495800" y="2857500"/>
          <p14:tracePt t="87644" x="4476750" y="2870200"/>
          <p14:tracePt t="87661" x="4457700" y="2882900"/>
          <p14:tracePt t="87678" x="4438650" y="2882900"/>
          <p14:tracePt t="87694" x="4406900" y="2901950"/>
          <p14:tracePt t="87711" x="4387850" y="2914650"/>
          <p14:tracePt t="87727" x="4349750" y="2927350"/>
          <p14:tracePt t="87744" x="4330700" y="2940050"/>
          <p14:tracePt t="87761" x="4305300" y="2952750"/>
          <p14:tracePt t="87777" x="4279900" y="2965450"/>
          <p14:tracePt t="87794" x="4267200" y="2971800"/>
          <p14:tracePt t="87810" x="4254500" y="2978150"/>
          <p14:tracePt t="87919" x="4254500" y="2984500"/>
          <p14:tracePt t="87942" x="4254500" y="2990850"/>
          <p14:tracePt t="87987" x="4254500" y="2997200"/>
          <p14:tracePt t="88416" x="4248150" y="3016250"/>
          <p14:tracePt t="88423" x="4241800" y="3035300"/>
          <p14:tracePt t="88432" x="4235450" y="3048000"/>
          <p14:tracePt t="88444" x="4235450" y="3060700"/>
          <p14:tracePt t="88460" x="4235450" y="3092450"/>
          <p14:tracePt t="88477" x="4235450" y="3111500"/>
          <p14:tracePt t="88494" x="4235450" y="3124200"/>
          <p14:tracePt t="88510" x="4254500" y="3155950"/>
          <p14:tracePt t="88762" x="4210050" y="3175000"/>
          <p14:tracePt t="88769" x="4152900" y="3206750"/>
          <p14:tracePt t="88777" x="4083050" y="3251200"/>
          <p14:tracePt t="88794" x="3975100" y="3314700"/>
          <p14:tracePt t="88810" x="3879850" y="3365500"/>
          <p14:tracePt t="88827" x="3765550" y="3422650"/>
          <p14:tracePt t="88843" x="3657600" y="3479800"/>
          <p14:tracePt t="88860" x="3594100" y="3505200"/>
          <p14:tracePt t="88877" x="3543300" y="3549650"/>
          <p14:tracePt t="88894" x="3511550" y="3568700"/>
          <p14:tracePt t="88910" x="3479800" y="3606800"/>
          <p14:tracePt t="88927" x="3435350" y="3632200"/>
          <p14:tracePt t="88943" x="3416300" y="3638550"/>
          <p14:tracePt t="88960" x="3403600" y="3651250"/>
          <p14:tracePt t="88977" x="3397250" y="3663950"/>
          <p14:tracePt t="88993" x="3384550" y="3670300"/>
          <p14:tracePt t="89273" x="3378200" y="3670300"/>
          <p14:tracePt t="89295" x="3371850" y="3657600"/>
          <p14:tracePt t="89310" x="3365500" y="3657600"/>
          <p14:tracePt t="89326" x="3359150" y="3651250"/>
          <p14:tracePt t="89333" x="3352800" y="3651250"/>
          <p14:tracePt t="89343" x="3346450" y="3651250"/>
          <p14:tracePt t="89360" x="3333750" y="3644900"/>
          <p14:tracePt t="89377" x="3321050" y="3644900"/>
          <p14:tracePt t="89394" x="3295650" y="3644900"/>
          <p14:tracePt t="89410" x="3289300" y="3644900"/>
          <p14:tracePt t="89427" x="3276600" y="3644900"/>
          <p14:tracePt t="89460" x="3263900" y="3644900"/>
          <p14:tracePt t="89493" x="3263900" y="3651250"/>
          <p14:tracePt t="89785" x="3219450" y="3651250"/>
          <p14:tracePt t="89792" x="3155950" y="3644900"/>
          <p14:tracePt t="89800" x="3092450" y="3644900"/>
          <p14:tracePt t="89810" x="3028950" y="3644900"/>
          <p14:tracePt t="89827" x="2940050" y="3644900"/>
          <p14:tracePt t="89844" x="2863850" y="3644900"/>
          <p14:tracePt t="89860" x="2736850" y="3644900"/>
          <p14:tracePt t="89877" x="2647950" y="3644900"/>
          <p14:tracePt t="89893" x="2571750" y="3644900"/>
          <p14:tracePt t="89910" x="2508250" y="3651250"/>
          <p14:tracePt t="89927" x="2463800" y="3651250"/>
          <p14:tracePt t="89943" x="2457450" y="3651250"/>
          <p14:tracePt t="89960" x="2444750" y="3651250"/>
          <p14:tracePt t="90199" x="2463800" y="3657600"/>
          <p14:tracePt t="90205" x="2495550" y="3670300"/>
          <p14:tracePt t="90214" x="2533650" y="3676650"/>
          <p14:tracePt t="90227" x="2565400" y="3676650"/>
          <p14:tracePt t="90243" x="2667000" y="3702050"/>
          <p14:tracePt t="90260" x="2736850" y="3714750"/>
          <p14:tracePt t="90277" x="2819400" y="3746500"/>
          <p14:tracePt t="90293" x="2876550" y="3759200"/>
          <p14:tracePt t="90310" x="2946400" y="3765550"/>
          <p14:tracePt t="90327" x="2984500" y="3771900"/>
          <p14:tracePt t="90343" x="3016250" y="3778250"/>
          <p14:tracePt t="90360" x="3041650" y="3784600"/>
          <p14:tracePt t="90377" x="3054350" y="3784600"/>
          <p14:tracePt t="90393" x="3060700" y="3784600"/>
          <p14:tracePt t="90410" x="3067050" y="3784600"/>
          <p14:tracePt t="90506" x="3060700" y="3784600"/>
          <p14:tracePt t="90514" x="3054350" y="3784600"/>
          <p14:tracePt t="90529" x="3048000" y="3784600"/>
          <p14:tracePt t="90536" x="3035300" y="3784600"/>
          <p14:tracePt t="90543" x="3016250" y="3784600"/>
          <p14:tracePt t="90560" x="2971800" y="3778250"/>
          <p14:tracePt t="90577" x="2908300" y="3771900"/>
          <p14:tracePt t="90593" x="2825750" y="3765550"/>
          <p14:tracePt t="90610" x="2755900" y="3752850"/>
          <p14:tracePt t="90627" x="2667000" y="3733800"/>
          <p14:tracePt t="90643" x="2609850" y="3733800"/>
          <p14:tracePt t="90660" x="2578100" y="3727450"/>
          <p14:tracePt t="90677" x="2540000" y="3721100"/>
          <p14:tracePt t="90693" x="2527300" y="3714750"/>
          <p14:tracePt t="90710" x="2501900" y="3714750"/>
          <p14:tracePt t="90726" x="2489200" y="3708400"/>
          <p14:tracePt t="90743" x="2489200" y="3702050"/>
          <p14:tracePt t="90799" x="2489200" y="3695700"/>
          <p14:tracePt t="90807" x="2495550" y="3695700"/>
          <p14:tracePt t="90814" x="2527300" y="3689350"/>
          <p14:tracePt t="90826" x="2552700" y="3676650"/>
          <p14:tracePt t="90843" x="2628900" y="3670300"/>
          <p14:tracePt t="90860" x="2698750" y="3663950"/>
          <p14:tracePt t="90876" x="2730500" y="3663950"/>
          <p14:tracePt t="90893" x="2768600" y="3663950"/>
          <p14:tracePt t="90910" x="2794000" y="3663950"/>
          <p14:tracePt t="90926" x="2838450" y="3670300"/>
          <p14:tracePt t="90943" x="2882900" y="3689350"/>
          <p14:tracePt t="90960" x="2882900" y="3695700"/>
          <p14:tracePt t="90977" x="2889250" y="3695700"/>
          <p14:tracePt t="90993" x="2870200" y="3714750"/>
          <p14:tracePt t="91010" x="2800350" y="3765550"/>
          <p14:tracePt t="91027" x="2743200" y="3803650"/>
          <p14:tracePt t="91043" x="2698750" y="3829050"/>
          <p14:tracePt t="91060" x="2654300" y="3854450"/>
          <p14:tracePt t="91076" x="2622550" y="3879850"/>
          <p14:tracePt t="91093" x="2597150" y="3886200"/>
          <p14:tracePt t="91110" x="2590800" y="3886200"/>
          <p14:tracePt t="91126" x="2584450" y="3892550"/>
          <p14:tracePt t="91143" x="2578100" y="3892550"/>
          <p14:tracePt t="91190" x="2590800" y="3892550"/>
          <p14:tracePt t="91198" x="2597150" y="3892550"/>
          <p14:tracePt t="91210" x="2628900" y="3892550"/>
          <p14:tracePt t="91226" x="2768600" y="3879850"/>
          <p14:tracePt t="91243" x="3016250" y="3841750"/>
          <p14:tracePt t="91260" x="3124200" y="3835400"/>
          <p14:tracePt t="91276" x="3187700" y="3822700"/>
          <p14:tracePt t="91293" x="3219450" y="3810000"/>
          <p14:tracePt t="91310" x="3244850" y="3810000"/>
          <p14:tracePt t="91326" x="3270250" y="3810000"/>
          <p14:tracePt t="91343" x="3282950" y="3810000"/>
          <p14:tracePt t="91360" x="3302000" y="3810000"/>
          <p14:tracePt t="91393" x="3308350" y="3810000"/>
          <p14:tracePt t="91410" x="3308350" y="3803650"/>
          <p14:tracePt t="91426" x="3308350" y="3797300"/>
          <p14:tracePt t="91446" x="3295650" y="3790950"/>
          <p14:tracePt t="91460" x="3276600" y="3784600"/>
          <p14:tracePt t="91476" x="3219450" y="3771900"/>
          <p14:tracePt t="91493" x="3162300" y="3765550"/>
          <p14:tracePt t="91509" x="3092450" y="3759200"/>
          <p14:tracePt t="91526" x="3035300" y="3759200"/>
          <p14:tracePt t="91528" x="3016250" y="3759200"/>
          <p14:tracePt t="91543" x="2997200" y="3759200"/>
          <p14:tracePt t="91559" x="2946400" y="3759200"/>
          <p14:tracePt t="91576" x="2908300" y="3759200"/>
          <p14:tracePt t="91593" x="2851150" y="3759200"/>
          <p14:tracePt t="91610" x="2794000" y="3765550"/>
          <p14:tracePt t="91626" x="2730500" y="3771900"/>
          <p14:tracePt t="91643" x="2705100" y="3771900"/>
          <p14:tracePt t="91659" x="2698750" y="3771900"/>
          <p14:tracePt t="91676" x="2686050" y="3771900"/>
          <p14:tracePt t="91965" x="2705100" y="3771900"/>
          <p14:tracePt t="91973" x="2736850" y="3771900"/>
          <p14:tracePt t="91982" x="2762250" y="3771900"/>
          <p14:tracePt t="91993" x="2781300" y="3771900"/>
          <p14:tracePt t="92009" x="2813050" y="3771900"/>
          <p14:tracePt t="92026" x="2832100" y="3771900"/>
          <p14:tracePt t="92043" x="2844800" y="3771900"/>
          <p14:tracePt t="92060" x="2857500" y="3771900"/>
          <p14:tracePt t="92076" x="2876550" y="3771900"/>
          <p14:tracePt t="92093" x="2908300" y="3771900"/>
          <p14:tracePt t="92109" x="2914650" y="3771900"/>
          <p14:tracePt t="92126" x="2921000" y="3771900"/>
          <p14:tracePt t="92143" x="2927350" y="3771900"/>
          <p14:tracePt t="92190" x="2927350" y="3765550"/>
          <p14:tracePt t="92228" x="2921000" y="3759200"/>
          <p14:tracePt t="92243" x="2914650" y="3752850"/>
          <p14:tracePt t="92250" x="2908300" y="3752850"/>
          <p14:tracePt t="92260" x="2901950" y="3746500"/>
          <p14:tracePt t="92276" x="2882900" y="3733800"/>
          <p14:tracePt t="92293" x="2863850" y="3727450"/>
          <p14:tracePt t="92309" x="2832100" y="3714750"/>
          <p14:tracePt t="92326" x="2774950" y="3702050"/>
          <p14:tracePt t="92343" x="2749550" y="3702050"/>
          <p14:tracePt t="92359" x="2705100" y="3695700"/>
          <p14:tracePt t="92376" x="2679700" y="3695700"/>
          <p14:tracePt t="92393" x="2628900" y="3695700"/>
          <p14:tracePt t="92409" x="2603500" y="3695700"/>
          <p14:tracePt t="92426" x="2578100" y="3695700"/>
          <p14:tracePt t="92443" x="2552700" y="3695700"/>
          <p14:tracePt t="92476" x="2540000" y="3695700"/>
          <p14:tracePt t="92509" x="2533650" y="3695700"/>
          <p14:tracePt t="92604" x="2540000" y="3695700"/>
          <p14:tracePt t="92612" x="2546350" y="3695700"/>
          <p14:tracePt t="92619" x="2578100" y="3695700"/>
          <p14:tracePt t="92626" x="2616200" y="3695700"/>
          <p14:tracePt t="92643" x="2749550" y="3695700"/>
          <p14:tracePt t="92660" x="2901950" y="3702050"/>
          <p14:tracePt t="92676" x="2990850" y="3708400"/>
          <p14:tracePt t="92693" x="3048000" y="3721100"/>
          <p14:tracePt t="92709" x="3111500" y="3733800"/>
          <p14:tracePt t="92726" x="3155950" y="3759200"/>
          <p14:tracePt t="92743" x="3200400" y="3771900"/>
          <p14:tracePt t="92759" x="3238500" y="3784600"/>
          <p14:tracePt t="92776" x="3295650" y="3810000"/>
          <p14:tracePt t="92793" x="3352800" y="3829050"/>
          <p14:tracePt t="92809" x="3378200" y="3841750"/>
          <p14:tracePt t="92826" x="3403600" y="3848100"/>
          <p14:tracePt t="92843" x="3409950" y="3854450"/>
          <p14:tracePt t="92859" x="3416300" y="3854450"/>
          <p14:tracePt t="92876" x="3429000" y="3867150"/>
          <p14:tracePt t="92893" x="3435350" y="3867150"/>
          <p14:tracePt t="92972" x="3429000" y="3867150"/>
          <p14:tracePt t="92981" x="3422650" y="3867150"/>
          <p14:tracePt t="92987" x="3416300" y="3867150"/>
          <p14:tracePt t="92996" x="3397250" y="3867150"/>
          <p14:tracePt t="93009" x="3371850" y="3867150"/>
          <p14:tracePt t="93026" x="3308350" y="3867150"/>
          <p14:tracePt t="93042" x="3276600" y="3867150"/>
          <p14:tracePt t="93059" x="3238500" y="3867150"/>
          <p14:tracePt t="93076" x="3225800" y="3867150"/>
          <p14:tracePt t="93093" x="3194050" y="3867150"/>
          <p14:tracePt t="93109" x="3168650" y="3867150"/>
          <p14:tracePt t="93126" x="3143250" y="3873500"/>
          <p14:tracePt t="93143" x="3130550" y="3873500"/>
          <p14:tracePt t="93159" x="3124200" y="3873500"/>
          <p14:tracePt t="93176" x="3117850" y="3873500"/>
          <p14:tracePt t="93213" x="3117850" y="3879850"/>
          <p14:tracePt t="93229" x="3117850" y="3886200"/>
          <p14:tracePt t="93235" x="3124200" y="3886200"/>
          <p14:tracePt t="93243" x="3143250" y="3892550"/>
          <p14:tracePt t="93259" x="3213100" y="3930650"/>
          <p14:tracePt t="93276" x="3314700" y="3956050"/>
          <p14:tracePt t="93293" x="3384550" y="3968750"/>
          <p14:tracePt t="93309" x="3422650" y="3968750"/>
          <p14:tracePt t="93326" x="3505200" y="3968750"/>
          <p14:tracePt t="93342" x="3568700" y="3968750"/>
          <p14:tracePt t="93359" x="3663950" y="3962400"/>
          <p14:tracePt t="93376" x="3759200" y="3962400"/>
          <p14:tracePt t="93393" x="3835400" y="3962400"/>
          <p14:tracePt t="93409" x="3943350" y="3962400"/>
          <p14:tracePt t="93426" x="4013200" y="3962400"/>
          <p14:tracePt t="93442" x="4057650" y="3962400"/>
          <p14:tracePt t="93459" x="4095750" y="3962400"/>
          <p14:tracePt t="93476" x="4133850" y="3962400"/>
          <p14:tracePt t="93492" x="4152900" y="3962400"/>
          <p14:tracePt t="93509" x="4165600" y="3962400"/>
          <p14:tracePt t="93526" x="4171950" y="3962400"/>
          <p14:tracePt t="93574" x="4165600" y="3962400"/>
          <p14:tracePt t="93589" x="4159250" y="3962400"/>
          <p14:tracePt t="93596" x="4152900" y="3962400"/>
          <p14:tracePt t="93609" x="4146550" y="3962400"/>
          <p14:tracePt t="93868" x="4184650" y="3962400"/>
          <p14:tracePt t="93875" x="4241800" y="3956050"/>
          <p14:tracePt t="93883" x="4305300" y="3937000"/>
          <p14:tracePt t="93892" x="4343400" y="3930650"/>
          <p14:tracePt t="93909" x="4419600" y="3917950"/>
          <p14:tracePt t="93926" x="4489450" y="3898900"/>
          <p14:tracePt t="93942" x="4572000" y="3886200"/>
          <p14:tracePt t="93959" x="4610100" y="3879850"/>
          <p14:tracePt t="93976" x="4648200" y="3873500"/>
          <p14:tracePt t="93992" x="4667250" y="3867150"/>
          <p14:tracePt t="94009" x="4699000" y="3867150"/>
          <p14:tracePt t="94026" x="4711700" y="3867150"/>
          <p14:tracePt t="94048" x="4718050" y="3867150"/>
          <p14:tracePt t="94785" x="4705350" y="3854450"/>
          <p14:tracePt t="94792" x="4699000" y="3854450"/>
          <p14:tracePt t="94799" x="4679950" y="3854450"/>
          <p14:tracePt t="94809" x="4667250" y="3854450"/>
          <p14:tracePt t="94826" x="4622800" y="3854450"/>
          <p14:tracePt t="94842" x="4584700" y="3854450"/>
          <p14:tracePt t="94859" x="4565650" y="3854450"/>
          <p14:tracePt t="94876" x="4546600" y="3854450"/>
          <p14:tracePt t="94892" x="4540250" y="3854450"/>
          <p14:tracePt t="94909" x="4527550" y="3854450"/>
          <p14:tracePt t="94925" x="4508500" y="3854450"/>
          <p14:tracePt t="94942" x="4483100" y="3860800"/>
          <p14:tracePt t="94959" x="4470400" y="3867150"/>
          <p14:tracePt t="94975" x="4464050" y="3867150"/>
          <p14:tracePt t="94992" x="4451350" y="3867150"/>
          <p14:tracePt t="95176" x="4457700" y="3867150"/>
          <p14:tracePt t="95183" x="4476750" y="3867150"/>
          <p14:tracePt t="95192" x="4483100" y="3867150"/>
          <p14:tracePt t="95209" x="4502150" y="3867150"/>
          <p14:tracePt t="95225" x="4502150" y="3860800"/>
          <p14:tracePt t="95242" x="4508500" y="3854450"/>
          <p14:tracePt t="95259" x="4521200" y="3848100"/>
          <p14:tracePt t="95276" x="4521200" y="3841750"/>
          <p14:tracePt t="95292" x="4527550" y="3841750"/>
          <p14:tracePt t="95333" x="4533900" y="3841750"/>
          <p14:tracePt t="95386" x="4540250" y="3841750"/>
          <p14:tracePt t="95401" x="4546600" y="3835400"/>
          <p14:tracePt t="95409" x="4552950" y="3835400"/>
          <p14:tracePt t="95432" x="4572000" y="3835400"/>
          <p14:tracePt t="95447" x="4578350" y="3835400"/>
          <p14:tracePt t="95453" x="4591050" y="3835400"/>
          <p14:tracePt t="95469" x="4597400" y="3835400"/>
          <p14:tracePt t="95476" x="4603750" y="3835400"/>
          <p14:tracePt t="95499" x="4616450" y="3835400"/>
          <p14:tracePt t="95513" x="4622800" y="3835400"/>
          <p14:tracePt t="95525" x="4622800" y="3829050"/>
          <p14:tracePt t="95542" x="4641850" y="3829050"/>
          <p14:tracePt t="95559" x="4667250" y="3822700"/>
          <p14:tracePt t="95575" x="4679950" y="3822700"/>
          <p14:tracePt t="95592" x="4686300" y="3822700"/>
          <p14:tracePt t="95626" x="4692650" y="3822700"/>
          <p14:tracePt t="96454" x="4679950" y="3822700"/>
          <p14:tracePt t="96477" x="4673600" y="3822700"/>
          <p14:tracePt t="96530" x="4667250" y="3822700"/>
          <p14:tracePt t="96544" x="4660900" y="3822700"/>
          <p14:tracePt t="96561" x="4654550" y="3822700"/>
          <p14:tracePt t="96597" x="4648200" y="3822700"/>
          <p14:tracePt t="96710" x="4648200" y="3829050"/>
          <p14:tracePt t="96717" x="4654550" y="3829050"/>
          <p14:tracePt t="96725" x="4660900" y="3829050"/>
          <p14:tracePt t="96742" x="4686300" y="3829050"/>
          <p14:tracePt t="96759" x="4718050" y="3835400"/>
          <p14:tracePt t="96775" x="4787900" y="3835400"/>
          <p14:tracePt t="96792" x="4876800" y="3835400"/>
          <p14:tracePt t="96808" x="4908550" y="3835400"/>
          <p14:tracePt t="96825" x="4940300" y="3835400"/>
          <p14:tracePt t="96842" x="4953000" y="3835400"/>
          <p14:tracePt t="96858" x="4965700" y="3835400"/>
          <p14:tracePt t="96875" x="4972050" y="3835400"/>
          <p14:tracePt t="96908" x="4965700" y="3835400"/>
          <p14:tracePt t="96925" x="4953000" y="3835400"/>
          <p14:tracePt t="96942" x="4895850" y="3835400"/>
          <p14:tracePt t="96958" x="4724400" y="3835400"/>
          <p14:tracePt t="96975" x="4616450" y="3841750"/>
          <p14:tracePt t="96992" x="4527550" y="3848100"/>
          <p14:tracePt t="97008" x="4438650" y="3873500"/>
          <p14:tracePt t="97025" x="4387850" y="3873500"/>
          <p14:tracePt t="97026" x="4381500" y="3873500"/>
          <p14:tracePt t="97042" x="4362450" y="3873500"/>
          <p14:tracePt t="97058" x="4343400" y="3873500"/>
          <p14:tracePt t="97075" x="4343400" y="3879850"/>
          <p14:tracePt t="97115" x="4343400" y="3886200"/>
          <p14:tracePt t="97138" x="4343400" y="3892550"/>
          <p14:tracePt t="97145" x="4356100" y="3892550"/>
          <p14:tracePt t="97158" x="4362450" y="3898900"/>
          <p14:tracePt t="97175" x="4387850" y="3905250"/>
          <p14:tracePt t="97191" x="4432300" y="3917950"/>
          <p14:tracePt t="97208" x="4451350" y="3917950"/>
          <p14:tracePt t="97225" x="4476750" y="3917950"/>
          <p14:tracePt t="97241" x="4495800" y="3917950"/>
          <p14:tracePt t="97258" x="4521200" y="3917950"/>
          <p14:tracePt t="97275" x="4527550" y="3917950"/>
          <p14:tracePt t="97292" x="4533900" y="3917950"/>
          <p14:tracePt t="97325" x="4540250" y="3917950"/>
          <p14:tracePt t="97342" x="4546600" y="3917950"/>
          <p14:tracePt t="97358" x="4552950" y="3924300"/>
          <p14:tracePt t="97375" x="4565650" y="3924300"/>
          <p14:tracePt t="97392" x="4572000" y="3930650"/>
          <p14:tracePt t="97425" x="4584700" y="3930650"/>
          <p14:tracePt t="97442" x="4584700" y="3937000"/>
          <p14:tracePt t="97458" x="4591050" y="3937000"/>
          <p14:tracePt t="97475" x="4597400" y="3937000"/>
          <p14:tracePt t="98485" x="4603750" y="3937000"/>
          <p14:tracePt t="98831" x="4610100" y="3937000"/>
          <p14:tracePt t="98884" x="4610100" y="3943350"/>
          <p14:tracePt t="98921" x="4616450" y="3943350"/>
          <p14:tracePt t="98929" x="4616450" y="3949700"/>
          <p14:tracePt t="98952" x="4616450" y="3956050"/>
          <p14:tracePt t="99404" x="4616450" y="3962400"/>
          <p14:tracePt t="99464" x="4622800" y="3968750"/>
          <p14:tracePt t="99471" x="4629150" y="3968750"/>
          <p14:tracePt t="99479" x="4635500" y="3975100"/>
          <p14:tracePt t="99491" x="4641850" y="3975100"/>
          <p14:tracePt t="99508" x="4705350" y="3981450"/>
          <p14:tracePt t="99524" x="4762500" y="3981450"/>
          <p14:tracePt t="99541" x="4819650" y="3981450"/>
          <p14:tracePt t="99557" x="4883150" y="3981450"/>
          <p14:tracePt t="99575" x="4933950" y="3981450"/>
          <p14:tracePt t="99591" x="4978400" y="3975100"/>
          <p14:tracePt t="99608" x="4984750" y="3975100"/>
          <p14:tracePt t="99624" x="4997450" y="3975100"/>
          <p14:tracePt t="99704" x="4984750" y="3975100"/>
          <p14:tracePt t="99711" x="4972050" y="3975100"/>
          <p14:tracePt t="99718" x="4959350" y="3994150"/>
          <p14:tracePt t="99725" x="4940300" y="4000500"/>
          <p14:tracePt t="99741" x="4895850" y="4025900"/>
          <p14:tracePt t="99758" x="4845050" y="4038600"/>
          <p14:tracePt t="99774" x="4813300" y="4057650"/>
          <p14:tracePt t="99791" x="4762500" y="4070350"/>
          <p14:tracePt t="99808" x="4730750" y="4083050"/>
          <p14:tracePt t="99824" x="4699000" y="4089400"/>
          <p14:tracePt t="99841" x="4686300" y="4095750"/>
          <p14:tracePt t="99858" x="4673600" y="4095750"/>
          <p14:tracePt t="99874" x="4667250" y="4102100"/>
          <p14:tracePt t="99952" x="4673600" y="4102100"/>
          <p14:tracePt t="99959" x="4679950" y="4102100"/>
          <p14:tracePt t="99967" x="4692650" y="4102100"/>
          <p14:tracePt t="99974" x="4705350" y="4108450"/>
          <p14:tracePt t="99991" x="4737100" y="4108450"/>
          <p14:tracePt t="100008" x="4762500" y="4108450"/>
          <p14:tracePt t="100024" x="4794250" y="4108450"/>
          <p14:tracePt t="100026" x="4800600" y="4108450"/>
          <p14:tracePt t="100041" x="4806950" y="4108450"/>
          <p14:tracePt t="100058" x="4813300" y="4108450"/>
          <p14:tracePt t="100074" x="4819650" y="4108450"/>
          <p14:tracePt t="100372" x="4826000" y="4108450"/>
          <p14:tracePt t="101321" x="4826000" y="4114800"/>
          <p14:tracePt t="101373" x="4826000" y="4121150"/>
          <p14:tracePt t="101389" x="4819650" y="4121150"/>
          <p14:tracePt t="101396" x="4813300" y="4127500"/>
          <p14:tracePt t="101407" x="4806950" y="4127500"/>
          <p14:tracePt t="101424" x="4800600" y="4140200"/>
          <p14:tracePt t="101441" x="4775200" y="4152900"/>
          <p14:tracePt t="101457" x="4743450" y="4159250"/>
          <p14:tracePt t="101474" x="4718050" y="4165600"/>
          <p14:tracePt t="101491" x="4673600" y="4191000"/>
          <p14:tracePt t="101508" x="4635500" y="4203700"/>
          <p14:tracePt t="101524" x="4603750" y="4222750"/>
          <p14:tracePt t="101540" x="4591050" y="4222750"/>
          <p14:tracePt t="101557" x="4584700" y="4229100"/>
          <p14:tracePt t="101629" x="4597400" y="4229100"/>
          <p14:tracePt t="101636" x="4616450" y="4229100"/>
          <p14:tracePt t="101644" x="4641850" y="4229100"/>
          <p14:tracePt t="101657" x="4673600" y="4229100"/>
          <p14:tracePt t="101674" x="4737100" y="4229100"/>
          <p14:tracePt t="101690" x="4819650" y="4222750"/>
          <p14:tracePt t="101707" x="4864100" y="4210050"/>
          <p14:tracePt t="101724" x="4883150" y="4203700"/>
          <p14:tracePt t="101741" x="4902200" y="4203700"/>
          <p14:tracePt t="101757" x="4914900" y="4197350"/>
          <p14:tracePt t="102555" x="4921250" y="4197350"/>
          <p14:tracePt t="102562" x="4927600" y="4197350"/>
          <p14:tracePt t="102579" x="4933950" y="4197350"/>
          <p14:tracePt t="102593" x="4940300" y="4197350"/>
          <p14:tracePt t="102610" x="4946650" y="4197350"/>
          <p14:tracePt t="102624" x="4953000" y="4197350"/>
          <p14:tracePt t="102640" x="4965700" y="4197350"/>
          <p14:tracePt t="107047" x="5003800" y="4197350"/>
          <p14:tracePt t="107054" x="5048250" y="4197350"/>
          <p14:tracePt t="107062" x="5080000" y="4197350"/>
          <p14:tracePt t="107073" x="5124450" y="4203700"/>
          <p14:tracePt t="107089" x="5187950" y="4210050"/>
          <p14:tracePt t="107106" x="5264150" y="4210050"/>
          <p14:tracePt t="107123" x="5302250" y="4216400"/>
          <p14:tracePt t="107139" x="5334000" y="4216400"/>
          <p14:tracePt t="107156" x="5353050" y="4216400"/>
          <p14:tracePt t="107173" x="5353050" y="4222750"/>
          <p14:tracePt t="107437" x="5384800" y="4222750"/>
          <p14:tracePt t="107445" x="5416550" y="4222750"/>
          <p14:tracePt t="107456" x="5441950" y="4222750"/>
          <p14:tracePt t="107473" x="5486400" y="4222750"/>
          <p14:tracePt t="107489" x="5505450" y="4216400"/>
          <p14:tracePt t="107746" x="5594350" y="4216400"/>
          <p14:tracePt t="107753" x="5702300" y="4222750"/>
          <p14:tracePt t="107761" x="5784850" y="4235450"/>
          <p14:tracePt t="107772" x="5873750" y="4241800"/>
          <p14:tracePt t="107789" x="6000750" y="4248150"/>
          <p14:tracePt t="107806" x="6134100" y="4254500"/>
          <p14:tracePt t="107822" x="6216650" y="4254500"/>
          <p14:tracePt t="107839" x="6242050" y="4248150"/>
          <p14:tracePt t="108069" x="6261100" y="4216400"/>
          <p14:tracePt t="108077" x="6280150" y="4159250"/>
          <p14:tracePt t="108089" x="6330950" y="4114800"/>
          <p14:tracePt t="108106" x="6432550" y="4006850"/>
          <p14:tracePt t="108122" x="6667500" y="3879850"/>
          <p14:tracePt t="108139" x="6813550" y="3816350"/>
          <p14:tracePt t="108156" x="6959600" y="3784600"/>
          <p14:tracePt t="108172" x="7029450" y="3778250"/>
          <p14:tracePt t="108423" x="7175500" y="3759200"/>
          <p14:tracePt t="108430" x="7385050" y="3721100"/>
          <p14:tracePt t="108439" x="7607300" y="3708400"/>
          <p14:tracePt t="108456" x="7937500" y="3695700"/>
          <p14:tracePt t="108472" x="8166100" y="3727450"/>
          <p14:tracePt t="108489" x="8318500" y="3765550"/>
          <p14:tracePt t="108506" x="8464550" y="3829050"/>
          <p14:tracePt t="108522" x="8496300" y="3841750"/>
          <p14:tracePt t="108761" x="8610600" y="3829050"/>
          <p14:tracePt t="108769" x="8718550" y="3816350"/>
          <p14:tracePt t="108777" x="8801100" y="3816350"/>
          <p14:tracePt t="108789" x="8890000" y="3803650"/>
          <p14:tracePt t="108805" x="9036050" y="3790950"/>
          <p14:tracePt t="108822" x="9213850" y="3765550"/>
          <p14:tracePt t="108839" x="9277350" y="3765550"/>
          <p14:tracePt t="108856" x="9321800" y="3759200"/>
          <p14:tracePt t="108872" x="9353550" y="3759200"/>
          <p14:tracePt t="108889" x="9366250" y="3759200"/>
          <p14:tracePt t="108906" x="9372600" y="3759200"/>
          <p14:tracePt t="108922" x="9372600" y="3765550"/>
          <p14:tracePt t="109167" x="9417050" y="3765550"/>
          <p14:tracePt t="109175" x="9474200" y="3759200"/>
          <p14:tracePt t="109181" x="9525000" y="3752850"/>
          <p14:tracePt t="109190" x="9563100" y="3740150"/>
          <p14:tracePt t="109205" x="9639300" y="3727450"/>
          <p14:tracePt t="109222" x="9690100" y="3721100"/>
          <p14:tracePt t="109239" x="9734550" y="3721100"/>
          <p14:tracePt t="109255" x="9759950" y="3721100"/>
          <p14:tracePt t="109272" x="9798050" y="3721100"/>
          <p14:tracePt t="109289" x="9810750" y="3721100"/>
          <p14:tracePt t="109305" x="9823450" y="3721100"/>
          <p14:tracePt t="109322" x="9829800" y="3721100"/>
          <p14:tracePt t="109339" x="9842500" y="3721100"/>
          <p14:tracePt t="109355" x="9842500" y="3727450"/>
          <p14:tracePt t="109536" x="9810750" y="3727450"/>
          <p14:tracePt t="109544" x="9766300" y="3727450"/>
          <p14:tracePt t="109551" x="9734550" y="3727450"/>
          <p14:tracePt t="109559" x="9690100" y="3727450"/>
          <p14:tracePt t="109573" x="9658350" y="3727450"/>
          <p14:tracePt t="109589" x="9550400" y="3733800"/>
          <p14:tracePt t="109605" x="9474200" y="3740150"/>
          <p14:tracePt t="109622" x="9404350" y="3740150"/>
          <p14:tracePt t="109639" x="9347200" y="3740150"/>
          <p14:tracePt t="109655" x="9296400" y="3740150"/>
          <p14:tracePt t="109672" x="9226550" y="3746500"/>
          <p14:tracePt t="109689" x="9194800" y="3752850"/>
          <p14:tracePt t="109705" x="9163050" y="3759200"/>
          <p14:tracePt t="109722" x="9156700" y="3759200"/>
          <p14:tracePt t="109739" x="9131300" y="3759200"/>
          <p14:tracePt t="109755" x="9124950" y="3759200"/>
          <p14:tracePt t="109772" x="9118600" y="3759200"/>
          <p14:tracePt t="109806" x="9112250" y="3759200"/>
          <p14:tracePt t="109874" x="9118600" y="3759200"/>
          <p14:tracePt t="109881" x="9124950" y="3759200"/>
          <p14:tracePt t="109889" x="9156700" y="3759200"/>
          <p14:tracePt t="109905" x="9277350" y="3752850"/>
          <p14:tracePt t="109922" x="9467850" y="3727450"/>
          <p14:tracePt t="109939" x="9690100" y="3708400"/>
          <p14:tracePt t="109956" x="9944100" y="3676650"/>
          <p14:tracePt t="109972" x="10210800" y="3663950"/>
          <p14:tracePt t="109989" x="10318750" y="3657600"/>
          <p14:tracePt t="110005" x="10394950" y="3651250"/>
          <p14:tracePt t="110022" x="10471150" y="3625850"/>
          <p14:tracePt t="110039" x="10521950" y="3625850"/>
          <p14:tracePt t="110040" x="10547350" y="3619500"/>
          <p14:tracePt t="110055" x="10579100" y="3619500"/>
          <p14:tracePt t="110072" x="10604500" y="3619500"/>
          <p14:tracePt t="110089" x="10617200" y="3619500"/>
          <p14:tracePt t="110105" x="10623550" y="3619500"/>
          <p14:tracePt t="110122" x="10629900" y="3619500"/>
          <p14:tracePt t="110415" x="10617200" y="3632200"/>
          <p14:tracePt t="110423" x="10610850" y="3632200"/>
          <p14:tracePt t="110430" x="10604500" y="3632200"/>
          <p14:tracePt t="110438" x="10598150" y="3632200"/>
          <p14:tracePt t="110455" x="10566400" y="3632200"/>
          <p14:tracePt t="110472" x="10528300" y="3644900"/>
          <p14:tracePt t="110488" x="10458450" y="3651250"/>
          <p14:tracePt t="110505" x="10318750" y="3670300"/>
          <p14:tracePt t="110522" x="10223500" y="3683000"/>
          <p14:tracePt t="110538" x="10153650" y="3683000"/>
          <p14:tracePt t="110555" x="10071100" y="3689350"/>
          <p14:tracePt t="110572" x="10007600" y="3695700"/>
          <p14:tracePt t="110589" x="9906000" y="3702050"/>
          <p14:tracePt t="110605" x="9867900" y="3708400"/>
          <p14:tracePt t="110622" x="9810750" y="3714750"/>
          <p14:tracePt t="110639" x="9759950" y="3721100"/>
          <p14:tracePt t="110655" x="9721850" y="3727450"/>
          <p14:tracePt t="110672" x="9658350" y="3733800"/>
          <p14:tracePt t="110688" x="9613900" y="3746500"/>
          <p14:tracePt t="110705" x="9575800" y="3746500"/>
          <p14:tracePt t="110722" x="9537700" y="3746500"/>
          <p14:tracePt t="110738" x="9486900" y="3746500"/>
          <p14:tracePt t="110755" x="9467850" y="3746500"/>
          <p14:tracePt t="110772" x="9448800" y="3746500"/>
          <p14:tracePt t="110788" x="9436100" y="3746500"/>
          <p14:tracePt t="110822" x="9429750" y="3740150"/>
          <p14:tracePt t="110838" x="9417050" y="3733800"/>
          <p14:tracePt t="110855" x="9410700" y="3727450"/>
          <p14:tracePt t="110872" x="9398000" y="3721100"/>
          <p14:tracePt t="110888" x="9391650" y="3714750"/>
          <p14:tracePt t="110905" x="9391650" y="3708400"/>
          <p14:tracePt t="110949" x="9391650" y="3702050"/>
          <p14:tracePt t="110956" x="9385300" y="3702050"/>
          <p14:tracePt t="110972" x="9378950" y="3702050"/>
          <p14:tracePt t="110988" x="9366250" y="3695700"/>
          <p14:tracePt t="111005" x="9353550" y="3689350"/>
          <p14:tracePt t="111022" x="9328150" y="3676650"/>
          <p14:tracePt t="111039" x="9321800" y="3663950"/>
          <p14:tracePt t="111040" x="9315450" y="3651250"/>
          <p14:tracePt t="111055" x="9302750" y="3638550"/>
          <p14:tracePt t="111072" x="9302750" y="3625850"/>
          <p14:tracePt t="111088" x="9309100" y="3594100"/>
          <p14:tracePt t="111105" x="9321800" y="3568700"/>
          <p14:tracePt t="111122" x="9398000" y="3498850"/>
          <p14:tracePt t="111138" x="9480550" y="3454400"/>
          <p14:tracePt t="111155" x="9575800" y="3422650"/>
          <p14:tracePt t="111172" x="9652000" y="3403600"/>
          <p14:tracePt t="111188" x="9709150" y="3397250"/>
          <p14:tracePt t="111205" x="9747250" y="3397250"/>
          <p14:tracePt t="111222" x="9766300" y="3397250"/>
          <p14:tracePt t="111238" x="9785350" y="3397250"/>
          <p14:tracePt t="111255" x="9804400" y="3416300"/>
          <p14:tracePt t="111271" x="9842500" y="3435350"/>
          <p14:tracePt t="111288" x="9886950" y="3479800"/>
          <p14:tracePt t="111305" x="9906000" y="3505200"/>
          <p14:tracePt t="111321" x="9918700" y="3517900"/>
          <p14:tracePt t="111338" x="9918700" y="3524250"/>
          <p14:tracePt t="111355" x="9918700" y="3530600"/>
          <p14:tracePt t="111372" x="9836150" y="3562350"/>
          <p14:tracePt t="111388" x="9709150" y="3606800"/>
          <p14:tracePt t="111405" x="9588500" y="3638550"/>
          <p14:tracePt t="111422" x="9467850" y="3663950"/>
          <p14:tracePt t="111438" x="9328150" y="3670300"/>
          <p14:tracePt t="111455" x="9271000" y="3676650"/>
          <p14:tracePt t="111471" x="9232900" y="3676650"/>
          <p14:tracePt t="111488" x="9194800" y="3676650"/>
          <p14:tracePt t="111505" x="9182100" y="3676650"/>
          <p14:tracePt t="111521" x="9163050" y="3676650"/>
          <p14:tracePt t="111538" x="9156700" y="3676650"/>
          <p14:tracePt t="111558" x="9163050" y="3676650"/>
          <p14:tracePt t="111572" x="9182100" y="3676650"/>
          <p14:tracePt t="111588" x="9378950" y="3670300"/>
          <p14:tracePt t="111605" x="9569450" y="3689350"/>
          <p14:tracePt t="111622" x="9734550" y="3733800"/>
          <p14:tracePt t="111638" x="9817100" y="3771900"/>
          <p14:tracePt t="111655" x="9855200" y="3790950"/>
          <p14:tracePt t="111671" x="9861550" y="3803650"/>
          <p14:tracePt t="111688" x="9861550" y="3816350"/>
          <p14:tracePt t="111705" x="9855200" y="3829050"/>
          <p14:tracePt t="111721" x="9798050" y="3854450"/>
          <p14:tracePt t="111738" x="9696450" y="3905250"/>
          <p14:tracePt t="111755" x="9652000" y="3930650"/>
          <p14:tracePt t="111771" x="9639300" y="3937000"/>
          <p14:tracePt t="111788" x="9626600" y="3937000"/>
          <p14:tracePt t="111805" x="9620250" y="3937000"/>
          <p14:tracePt t="111850" x="9626600" y="3937000"/>
          <p14:tracePt t="111859" x="9632950" y="3937000"/>
          <p14:tracePt t="111871" x="9652000" y="3930650"/>
          <p14:tracePt t="111888" x="9702800" y="3917950"/>
          <p14:tracePt t="111905" x="9779000" y="3898900"/>
          <p14:tracePt t="111921" x="9804400" y="3898900"/>
          <p14:tracePt t="111938" x="9817100" y="3898900"/>
          <p14:tracePt t="111955" x="9829800" y="3898900"/>
          <p14:tracePt t="113169" x="9836150" y="3898900"/>
          <p14:tracePt t="113176" x="9842500" y="3898900"/>
          <p14:tracePt t="113191" x="9842500" y="3905250"/>
          <p14:tracePt t="113205" x="9848850" y="3905250"/>
          <p14:tracePt t="113221" x="9855200" y="3905250"/>
          <p14:tracePt t="113326" x="9861550" y="3905250"/>
          <p14:tracePt t="113784" x="9867900" y="3905250"/>
          <p14:tracePt t="113792" x="9867900" y="3911600"/>
          <p14:tracePt t="113808" x="9874250" y="3911600"/>
          <p14:tracePt t="113815" x="9874250" y="3917950"/>
          <p14:tracePt t="113837" x="9874250" y="3924300"/>
          <p14:tracePt t="113844" x="9880600" y="3924300"/>
          <p14:tracePt t="113875" x="9880600" y="3930650"/>
          <p14:tracePt t="113891" x="9886950" y="3930650"/>
          <p14:tracePt t="114145" x="9893300" y="3937000"/>
          <p14:tracePt t="114183" x="9899650" y="3937000"/>
          <p14:tracePt t="114198" x="9906000" y="3937000"/>
          <p14:tracePt t="114243" x="9912350" y="3937000"/>
          <p14:tracePt t="114687" x="9925050" y="3937000"/>
          <p14:tracePt t="114703" x="9925050" y="3943350"/>
          <p14:tracePt t="115853" x="9918700" y="3943350"/>
          <p14:tracePt t="115860" x="9912350" y="3943350"/>
          <p14:tracePt t="115875" x="9906000" y="3943350"/>
          <p14:tracePt t="115887" x="9899650" y="3949700"/>
          <p14:tracePt t="115904" x="9893300" y="3949700"/>
          <p14:tracePt t="115920" x="9861550" y="3949700"/>
          <p14:tracePt t="115937" x="9855200" y="3949700"/>
          <p14:tracePt t="115954" x="9836150" y="3949700"/>
          <p14:tracePt t="115970" x="9817100" y="3956050"/>
          <p14:tracePt t="115987" x="9791700" y="3956050"/>
          <p14:tracePt t="116004" x="9753600" y="3956050"/>
          <p14:tracePt t="116021" x="9734550" y="3956050"/>
          <p14:tracePt t="116037" x="9715500" y="3956050"/>
          <p14:tracePt t="116054" x="9702800" y="3956050"/>
          <p14:tracePt t="116087" x="9690100" y="3956050"/>
          <p14:tracePt t="116104" x="9677400" y="3956050"/>
          <p14:tracePt t="116120" x="9671050" y="3956050"/>
          <p14:tracePt t="116328" x="9696450" y="3956050"/>
          <p14:tracePt t="116335" x="9721850" y="3956050"/>
          <p14:tracePt t="116342" x="9753600" y="3956050"/>
          <p14:tracePt t="116354" x="9772650" y="3956050"/>
          <p14:tracePt t="116371" x="9804400" y="3956050"/>
          <p14:tracePt t="116387" x="9829800" y="3956050"/>
          <p14:tracePt t="116404" x="9836150" y="3956050"/>
          <p14:tracePt t="116420" x="9848850" y="3956050"/>
          <p14:tracePt t="116470" x="9842500" y="3956050"/>
          <p14:tracePt t="116477" x="9842500" y="3949700"/>
          <p14:tracePt t="116487" x="9836150" y="3943350"/>
          <p14:tracePt t="116504" x="9817100" y="3930650"/>
          <p14:tracePt t="116520" x="9772650" y="3917950"/>
          <p14:tracePt t="116537" x="9709150" y="3917950"/>
          <p14:tracePt t="116538" x="9677400" y="3911600"/>
          <p14:tracePt t="116554" x="9582150" y="3911600"/>
          <p14:tracePt t="116570" x="9518650" y="3911600"/>
          <p14:tracePt t="116587" x="9474200" y="3911600"/>
          <p14:tracePt t="116604" x="9436100" y="3911600"/>
          <p14:tracePt t="116620" x="9372600" y="3911600"/>
          <p14:tracePt t="116637" x="9321800" y="3905250"/>
          <p14:tracePt t="116654" x="9271000" y="3905250"/>
          <p14:tracePt t="116670" x="9239250" y="3892550"/>
          <p14:tracePt t="116687" x="9194800" y="3886200"/>
          <p14:tracePt t="116704" x="9175750" y="3873500"/>
          <p14:tracePt t="116720" x="9163050" y="3873500"/>
          <p14:tracePt t="116737" x="9156700" y="3873500"/>
          <p14:tracePt t="116754" x="9156700" y="3867150"/>
          <p14:tracePt t="116770" x="9156700" y="3860800"/>
          <p14:tracePt t="116787" x="9182100" y="3854450"/>
          <p14:tracePt t="116804" x="9258300" y="3848100"/>
          <p14:tracePt t="116820" x="9353550" y="3835400"/>
          <p14:tracePt t="116837" x="9455150" y="3829050"/>
          <p14:tracePt t="116854" x="9531350" y="3803650"/>
          <p14:tracePt t="116870" x="9563100" y="3797300"/>
          <p14:tracePt t="116887" x="9588500" y="3797300"/>
          <p14:tracePt t="116904" x="9607550" y="3797300"/>
          <p14:tracePt t="116920" x="9626600" y="3797300"/>
          <p14:tracePt t="116937" x="9639300" y="3797300"/>
          <p14:tracePt t="116954" x="9645650" y="3797300"/>
          <p14:tracePt t="117381" x="9671050" y="3797300"/>
          <p14:tracePt t="117390" x="9683750" y="3797300"/>
          <p14:tracePt t="117395" x="9690100" y="3797300"/>
          <p14:tracePt t="117403" x="9696450" y="3797300"/>
          <p14:tracePt t="117420" x="9709150" y="3797300"/>
          <p14:tracePt t="117437" x="9715500" y="3797300"/>
          <p14:tracePt t="117516" x="9709150" y="3797300"/>
          <p14:tracePt t="117524" x="9696450" y="3797300"/>
          <p14:tracePt t="117531" x="9677400" y="3797300"/>
          <p14:tracePt t="117539" x="9645650" y="3797300"/>
          <p14:tracePt t="117553" x="9525000" y="3778250"/>
          <p14:tracePt t="117570" x="9391650" y="3771900"/>
          <p14:tracePt t="117587" x="9290050" y="3771900"/>
          <p14:tracePt t="117604" x="9175750" y="3759200"/>
          <p14:tracePt t="117620" x="9067800" y="3759200"/>
          <p14:tracePt t="117637" x="8940800" y="3759200"/>
          <p14:tracePt t="117653" x="8870950" y="3759200"/>
          <p14:tracePt t="117670" x="8807450" y="3759200"/>
          <p14:tracePt t="117687" x="8743950" y="3759200"/>
          <p14:tracePt t="117703" x="8642350" y="3765550"/>
          <p14:tracePt t="117720" x="8604250" y="3765550"/>
          <p14:tracePt t="117737" x="8566150" y="3771900"/>
          <p14:tracePt t="117753" x="8559800" y="3778250"/>
          <p14:tracePt t="117771" x="8553450" y="3778250"/>
          <p14:tracePt t="117839" x="8559800" y="3778250"/>
          <p14:tracePt t="117856" x="8585200" y="3778250"/>
          <p14:tracePt t="117861" x="8597900" y="3784600"/>
          <p14:tracePt t="117870" x="8642350" y="3784600"/>
          <p14:tracePt t="117887" x="8724900" y="3784600"/>
          <p14:tracePt t="117903" x="8794750" y="3784600"/>
          <p14:tracePt t="117920" x="8845550" y="3784600"/>
          <p14:tracePt t="117936" x="8915400" y="3784600"/>
          <p14:tracePt t="117953" x="8959850" y="3778250"/>
          <p14:tracePt t="117970" x="8991600" y="3778250"/>
          <p14:tracePt t="117987" x="9010650" y="3778250"/>
          <p14:tracePt t="118004" x="9017000" y="3771900"/>
          <p14:tracePt t="118020" x="9029700" y="3771900"/>
          <p14:tracePt t="118037" x="9042400" y="3771900"/>
          <p14:tracePt t="118053" x="9074150" y="3771900"/>
          <p14:tracePt t="118070" x="9124950" y="3771900"/>
          <p14:tracePt t="118087" x="9150350" y="3765550"/>
          <p14:tracePt t="118103" x="9194800" y="3765550"/>
          <p14:tracePt t="118120" x="9201150" y="3765550"/>
          <p14:tracePt t="118137" x="9220200" y="3759200"/>
          <p14:tracePt t="118153" x="9245600" y="3759200"/>
          <p14:tracePt t="118170" x="9290050" y="3759200"/>
          <p14:tracePt t="118187" x="9321800" y="3759200"/>
          <p14:tracePt t="118203" x="9353550" y="3759200"/>
          <p14:tracePt t="118220" x="9372600" y="3759200"/>
          <p14:tracePt t="118253" x="9385300" y="3759200"/>
          <p14:tracePt t="118305" x="9378950" y="3759200"/>
          <p14:tracePt t="118313" x="9372600" y="3759200"/>
          <p14:tracePt t="118322" x="9359900" y="3759200"/>
          <p14:tracePt t="118337" x="9309100" y="3759200"/>
          <p14:tracePt t="118353" x="9226550" y="3759200"/>
          <p14:tracePt t="118370" x="9150350" y="3759200"/>
          <p14:tracePt t="118386" x="9080500" y="3759200"/>
          <p14:tracePt t="118403" x="9023350" y="3759200"/>
          <p14:tracePt t="118420" x="8978900" y="3759200"/>
          <p14:tracePt t="118437" x="8966200" y="3759200"/>
          <p14:tracePt t="118453" x="8959850" y="3759200"/>
          <p14:tracePt t="118470" x="8947150" y="3759200"/>
          <p14:tracePt t="118539" x="8959850" y="3759200"/>
          <p14:tracePt t="118546" x="8972550" y="3759200"/>
          <p14:tracePt t="118555" x="9017000" y="3759200"/>
          <p14:tracePt t="118570" x="9105900" y="3765550"/>
          <p14:tracePt t="118586" x="9188450" y="3771900"/>
          <p14:tracePt t="118603" x="9271000" y="3778250"/>
          <p14:tracePt t="118620" x="9334500" y="3784600"/>
          <p14:tracePt t="118636" x="9385300" y="3790950"/>
          <p14:tracePt t="118653" x="9429750" y="3797300"/>
          <p14:tracePt t="118670" x="9442450" y="3797300"/>
          <p14:tracePt t="118687" x="9455150" y="3797300"/>
          <p14:tracePt t="118704" x="9461500" y="3797300"/>
          <p14:tracePt t="118741" x="9455150" y="3797300"/>
          <p14:tracePt t="118753" x="9448800" y="3797300"/>
          <p14:tracePt t="118770" x="9404350" y="3797300"/>
          <p14:tracePt t="118787" x="9315450" y="3784600"/>
          <p14:tracePt t="118803" x="9175750" y="3778250"/>
          <p14:tracePt t="118820" x="9099550" y="3778250"/>
          <p14:tracePt t="118837" x="9023350" y="3778250"/>
          <p14:tracePt t="118853" x="8972550" y="3778250"/>
          <p14:tracePt t="118870" x="8940800" y="3778250"/>
          <p14:tracePt t="118886" x="8909050" y="3778250"/>
          <p14:tracePt t="118903" x="8902700" y="3778250"/>
          <p14:tracePt t="119035" x="8909050" y="3771900"/>
          <p14:tracePt t="119043" x="8928100" y="3771900"/>
          <p14:tracePt t="119053" x="8966200" y="3771900"/>
          <p14:tracePt t="119070" x="9093200" y="3759200"/>
          <p14:tracePt t="119086" x="9201150" y="3752850"/>
          <p14:tracePt t="119103" x="9321800" y="3752850"/>
          <p14:tracePt t="119120" x="9359900" y="3752850"/>
          <p14:tracePt t="119136" x="9410700" y="3752850"/>
          <p14:tracePt t="119153" x="9442450" y="3759200"/>
          <p14:tracePt t="119170" x="9448800" y="3759200"/>
          <p14:tracePt t="119186" x="9455150" y="3759200"/>
          <p14:tracePt t="119224" x="9442450" y="3759200"/>
          <p14:tracePt t="119231" x="9429750" y="3759200"/>
          <p14:tracePt t="119239" x="9410700" y="3759200"/>
          <p14:tracePt t="119253" x="9347200" y="3759200"/>
          <p14:tracePt t="119269" x="9277350" y="3759200"/>
          <p14:tracePt t="119286" x="9220200" y="3765550"/>
          <p14:tracePt t="119303" x="9188450" y="3771900"/>
          <p14:tracePt t="119320" x="9144000" y="3771900"/>
          <p14:tracePt t="119336" x="9093200" y="3771900"/>
          <p14:tracePt t="119353" x="9074150" y="3771900"/>
          <p14:tracePt t="119370" x="9042400" y="3771900"/>
          <p14:tracePt t="119386" x="9004300" y="3771900"/>
          <p14:tracePt t="119403" x="8985250" y="3771900"/>
          <p14:tracePt t="119420" x="8966200" y="3771900"/>
          <p14:tracePt t="119436" x="8959850" y="3771900"/>
          <p14:tracePt t="119453" x="8953500" y="3771900"/>
          <p14:tracePt t="119470" x="8947150" y="3771900"/>
          <p14:tracePt t="119901" x="9010650" y="3771900"/>
          <p14:tracePt t="119908" x="9105900" y="3771900"/>
          <p14:tracePt t="119920" x="9194800" y="3771900"/>
          <p14:tracePt t="119936" x="9347200" y="3784600"/>
          <p14:tracePt t="119953" x="9493250" y="3803650"/>
          <p14:tracePt t="119969" x="9525000" y="3822700"/>
          <p14:tracePt t="119986" x="9550400" y="3835400"/>
          <p14:tracePt t="120003" x="9556750" y="3841750"/>
          <p14:tracePt t="120020" x="9563100" y="3841750"/>
          <p14:tracePt t="120036" x="9569450" y="3841750"/>
          <p14:tracePt t="120089" x="9569450" y="3848100"/>
          <p14:tracePt t="120096" x="9563100" y="3848100"/>
          <p14:tracePt t="120104" x="9563100" y="3854450"/>
          <p14:tracePt t="120119" x="9556750" y="3854450"/>
          <p14:tracePt t="120136" x="9550400" y="3854450"/>
          <p14:tracePt t="120153" x="9544050" y="3854450"/>
          <p14:tracePt t="120169" x="9537700" y="3854450"/>
          <p14:tracePt t="120420" x="9531350" y="3854450"/>
          <p14:tracePt t="120563" x="9525000" y="3854450"/>
          <p14:tracePt t="120573" x="9518650" y="3854450"/>
          <p14:tracePt t="120585" x="9505950" y="3854450"/>
          <p14:tracePt t="120592" x="9493250" y="3854450"/>
          <p14:tracePt t="120608" x="9480550" y="3854450"/>
          <p14:tracePt t="120619" x="9474200" y="3854450"/>
          <p14:tracePt t="120636" x="9436100" y="3854450"/>
          <p14:tracePt t="120653" x="9410700" y="3854450"/>
          <p14:tracePt t="120669" x="9391650" y="3854450"/>
          <p14:tracePt t="120703" x="9385300" y="3854450"/>
          <p14:tracePt t="121029" x="9378950" y="3848100"/>
          <p14:tracePt t="121038" x="9372600" y="3848100"/>
          <p14:tracePt t="121052" x="9359900" y="3835400"/>
          <p14:tracePt t="121059" x="9334500" y="3829050"/>
          <p14:tracePt t="121069" x="9309100" y="3822700"/>
          <p14:tracePt t="121086" x="9239250" y="3797300"/>
          <p14:tracePt t="121102" x="9169400" y="3778250"/>
          <p14:tracePt t="121119" x="9118600" y="3778250"/>
          <p14:tracePt t="121136" x="9099550" y="3771900"/>
          <p14:tracePt t="121153" x="9074150" y="3771900"/>
          <p14:tracePt t="121186" x="9067800" y="3771900"/>
          <p14:tracePt t="121239" x="9086850" y="3771900"/>
          <p14:tracePt t="121247" x="9105900" y="3771900"/>
          <p14:tracePt t="121255" x="9118600" y="3771900"/>
          <p14:tracePt t="121269" x="9163050" y="3771900"/>
          <p14:tracePt t="121286" x="9290050" y="3759200"/>
          <p14:tracePt t="121303" x="9398000" y="3759200"/>
          <p14:tracePt t="121319" x="9474200" y="3752850"/>
          <p14:tracePt t="121336" x="9544050" y="3752850"/>
          <p14:tracePt t="121353" x="9607550" y="3733800"/>
          <p14:tracePt t="121369" x="9626600" y="3733800"/>
          <p14:tracePt t="121386" x="9652000" y="3727450"/>
          <p14:tracePt t="121402" x="9658350" y="3727450"/>
          <p14:tracePt t="121419" x="9671050" y="3727450"/>
          <p14:tracePt t="121496" x="9664700" y="3727450"/>
          <p14:tracePt t="121503" x="9658350" y="3727450"/>
          <p14:tracePt t="121510" x="9645650" y="3727450"/>
          <p14:tracePt t="121519" x="9620250" y="3721100"/>
          <p14:tracePt t="121536" x="9550400" y="3721100"/>
          <p14:tracePt t="121552" x="9461500" y="3714750"/>
          <p14:tracePt t="121569" x="9372600" y="3714750"/>
          <p14:tracePt t="121586" x="9258300" y="3714750"/>
          <p14:tracePt t="121602" x="9201150" y="3714750"/>
          <p14:tracePt t="121619" x="9144000" y="3714750"/>
          <p14:tracePt t="121636" x="9099550" y="3714750"/>
          <p14:tracePt t="121652" x="9055100" y="3714750"/>
          <p14:tracePt t="121669" x="9036050" y="3714750"/>
          <p14:tracePt t="121686" x="9029700" y="3714750"/>
          <p14:tracePt t="121728" x="9036050" y="3714750"/>
          <p14:tracePt t="121736" x="9055100" y="3714750"/>
          <p14:tracePt t="121752" x="9118600" y="3714750"/>
          <p14:tracePt t="121769" x="9226550" y="3714750"/>
          <p14:tracePt t="121786" x="9353550" y="3721100"/>
          <p14:tracePt t="121803" x="9429750" y="3721100"/>
          <p14:tracePt t="121819" x="9499600" y="3721100"/>
          <p14:tracePt t="121836" x="9531350" y="3714750"/>
          <p14:tracePt t="121852" x="9550400" y="3708400"/>
          <p14:tracePt t="121869" x="9582150" y="3708400"/>
          <p14:tracePt t="121886" x="9594850" y="3708400"/>
          <p14:tracePt t="121902" x="9613900" y="3708400"/>
          <p14:tracePt t="121919" x="9620250" y="3708400"/>
          <p14:tracePt t="121952" x="9626600" y="3708400"/>
          <p14:tracePt t="121999" x="9613900" y="3708400"/>
          <p14:tracePt t="122007" x="9594850" y="3708400"/>
          <p14:tracePt t="122014" x="9582150" y="3708400"/>
          <p14:tracePt t="122023" x="9537700" y="3708400"/>
          <p14:tracePt t="122036" x="9493250" y="3714750"/>
          <p14:tracePt t="122052" x="9366250" y="3721100"/>
          <p14:tracePt t="122069" x="9296400" y="3727450"/>
          <p14:tracePt t="122086" x="9245600" y="3733800"/>
          <p14:tracePt t="122102" x="9201150" y="3733800"/>
          <p14:tracePt t="122119" x="9156700" y="3733800"/>
          <p14:tracePt t="122135" x="9118600" y="3733800"/>
          <p14:tracePt t="122154" x="9099550" y="3733800"/>
          <p14:tracePt t="122169" x="9093200" y="3733800"/>
          <p14:tracePt t="122186" x="9086850" y="3733800"/>
          <p14:tracePt t="122202" x="9080500" y="3733800"/>
          <p14:tracePt t="122300" x="9093200" y="3733800"/>
          <p14:tracePt t="122308" x="9105900" y="3733800"/>
          <p14:tracePt t="122319" x="9156700" y="3733800"/>
          <p14:tracePt t="122336" x="9296400" y="3740150"/>
          <p14:tracePt t="122352" x="9417050" y="3765550"/>
          <p14:tracePt t="122369" x="9512300" y="3771900"/>
          <p14:tracePt t="122386" x="9531350" y="3771900"/>
          <p14:tracePt t="122402" x="9537700" y="3771900"/>
          <p14:tracePt t="122419" x="9544050" y="3771900"/>
          <p14:tracePt t="123196" x="9537700" y="3771900"/>
          <p14:tracePt t="123204" x="9525000" y="3771900"/>
          <p14:tracePt t="123219" x="9505950" y="3771900"/>
          <p14:tracePt t="123226" x="9499600" y="3771900"/>
          <p14:tracePt t="123236" x="9486900" y="3771900"/>
          <p14:tracePt t="123252" x="9448800" y="3771900"/>
          <p14:tracePt t="123269" x="9423400" y="3771900"/>
          <p14:tracePt t="123286" x="9391650" y="3771900"/>
          <p14:tracePt t="123302" x="9340850" y="3771900"/>
          <p14:tracePt t="123319" x="9315450" y="3771900"/>
          <p14:tracePt t="123335" x="9277350" y="3771900"/>
          <p14:tracePt t="123352" x="9251950" y="3771900"/>
          <p14:tracePt t="123369" x="9213850" y="3771900"/>
          <p14:tracePt t="123385" x="9156700" y="3771900"/>
          <p14:tracePt t="123402" x="9118600" y="3771900"/>
          <p14:tracePt t="123419" x="9099550" y="3771900"/>
          <p14:tracePt t="123436" x="9080500" y="3771900"/>
          <p14:tracePt t="123452" x="9048750" y="3771900"/>
          <p14:tracePt t="123469" x="9036050" y="3771900"/>
          <p14:tracePt t="123485" x="9010650" y="3771900"/>
          <p14:tracePt t="123502" x="8991600" y="3771900"/>
          <p14:tracePt t="123519" x="8978900" y="3771900"/>
          <p14:tracePt t="123535" x="8959850" y="3771900"/>
          <p14:tracePt t="123552" x="8953500" y="3771900"/>
          <p14:tracePt t="123633" x="8953500" y="3778250"/>
          <p14:tracePt t="123979" x="8953500" y="3784600"/>
          <p14:tracePt t="124287" x="8947150" y="3784600"/>
          <p14:tracePt t="124295" x="8940800" y="3784600"/>
          <p14:tracePt t="124302" x="8934450" y="3784600"/>
          <p14:tracePt t="124318" x="8921750" y="3784600"/>
          <p14:tracePt t="124335" x="8915400" y="3784600"/>
          <p14:tracePt t="124352" x="8909050" y="3784600"/>
          <p14:tracePt t="124369" x="8902700" y="3784600"/>
          <p14:tracePt t="124385" x="8896350" y="3790950"/>
          <p14:tracePt t="124402" x="8890000" y="3790950"/>
          <p14:tracePt t="124419" x="8890000" y="3797300"/>
          <p14:tracePt t="124435" x="8883650" y="3803650"/>
          <p14:tracePt t="124452" x="8883650" y="3810000"/>
          <p14:tracePt t="124761" x="8858250" y="3797300"/>
          <p14:tracePt t="124769" x="8839200" y="3790950"/>
          <p14:tracePt t="124776" x="8813800" y="3778250"/>
          <p14:tracePt t="124785" x="8801100" y="3771900"/>
          <p14:tracePt t="124802" x="8763000" y="3759200"/>
          <p14:tracePt t="124818" x="8743950" y="3746500"/>
          <p14:tracePt t="124835" x="8718550" y="3733800"/>
          <p14:tracePt t="124852" x="8680450" y="3721100"/>
          <p14:tracePt t="124868" x="8655050" y="3714750"/>
          <p14:tracePt t="124885" x="8636000" y="3702050"/>
          <p14:tracePt t="124902" x="8623300" y="3695700"/>
          <p14:tracePt t="124919" x="8616950" y="3689350"/>
          <p14:tracePt t="124935" x="8597900" y="3689350"/>
          <p14:tracePt t="125009" x="8610600" y="3689350"/>
          <p14:tracePt t="125017" x="8616950" y="3689350"/>
          <p14:tracePt t="127244" x="8661400" y="3683000"/>
          <p14:tracePt t="127251" x="8693150" y="3683000"/>
          <p14:tracePt t="127259" x="8724900" y="3676650"/>
          <p14:tracePt t="127268" x="8763000" y="3670300"/>
          <p14:tracePt t="127284" x="8820150" y="3670300"/>
          <p14:tracePt t="127301" x="8851900" y="3670300"/>
          <p14:tracePt t="127318" x="8870950" y="3670300"/>
          <p14:tracePt t="127334" x="8890000" y="3670300"/>
          <p14:tracePt t="127417" x="8883650" y="3670300"/>
          <p14:tracePt t="127424" x="8858250" y="3670300"/>
          <p14:tracePt t="127434" x="8826500" y="3670300"/>
          <p14:tracePt t="127451" x="8712200" y="3670300"/>
          <p14:tracePt t="127468" x="8591550" y="3670300"/>
          <p14:tracePt t="127484" x="8413750" y="3676650"/>
          <p14:tracePt t="127501" x="8324850" y="3695700"/>
          <p14:tracePt t="127518" x="8255000" y="3702050"/>
          <p14:tracePt t="127534" x="8191500" y="3721100"/>
          <p14:tracePt t="127537" x="8178800" y="3727450"/>
          <p14:tracePt t="127551" x="8159750" y="3733800"/>
          <p14:tracePt t="127568" x="8108950" y="3746500"/>
          <p14:tracePt t="127584" x="8083550" y="3752850"/>
          <p14:tracePt t="127601" x="8077200" y="3759200"/>
          <p14:tracePt t="127618" x="8070850" y="3765550"/>
          <p14:tracePt t="127651" x="8077200" y="3765550"/>
          <p14:tracePt t="127668" x="8108950" y="3765550"/>
          <p14:tracePt t="127684" x="8178800" y="3771900"/>
          <p14:tracePt t="127701" x="8280400" y="3778250"/>
          <p14:tracePt t="127718" x="8426450" y="3784600"/>
          <p14:tracePt t="127734" x="8534400" y="3784600"/>
          <p14:tracePt t="127751" x="8623300" y="3784600"/>
          <p14:tracePt t="127768" x="8686800" y="3784600"/>
          <p14:tracePt t="127785" x="8763000" y="3784600"/>
          <p14:tracePt t="127801" x="8864600" y="3771900"/>
          <p14:tracePt t="127817" x="8902700" y="3765550"/>
          <p14:tracePt t="127834" x="8934450" y="3765550"/>
          <p14:tracePt t="127851" x="8953500" y="3765550"/>
          <p14:tracePt t="127868" x="8972550" y="3759200"/>
          <p14:tracePt t="127884" x="8985250" y="3759200"/>
          <p14:tracePt t="127958" x="8978900" y="3759200"/>
          <p14:tracePt t="127966" x="8966200" y="3759200"/>
          <p14:tracePt t="127973" x="8959850" y="3759200"/>
          <p14:tracePt t="127984" x="8947150" y="3759200"/>
          <p14:tracePt t="128001" x="8877300" y="3771900"/>
          <p14:tracePt t="128018" x="8801100" y="3778250"/>
          <p14:tracePt t="128034" x="8724900" y="3790950"/>
          <p14:tracePt t="128051" x="8686800" y="3797300"/>
          <p14:tracePt t="128068" x="8655050" y="3797300"/>
          <p14:tracePt t="128084" x="8642350" y="3797300"/>
          <p14:tracePt t="128101" x="8636000" y="3797300"/>
          <p14:tracePt t="128118" x="8629650" y="3797300"/>
          <p14:tracePt t="128365" x="8610600" y="3797300"/>
          <p14:tracePt t="128373" x="8572500" y="3790950"/>
          <p14:tracePt t="128380" x="8559800" y="3790950"/>
          <p14:tracePt t="128388" x="8547100" y="3790950"/>
          <p14:tracePt t="128401" x="8528050" y="3790950"/>
          <p14:tracePt t="128418" x="8509000" y="3790950"/>
          <p14:tracePt t="128434" x="8502650" y="3790950"/>
          <p14:tracePt t="128468" x="8496300" y="3790950"/>
          <p14:tracePt t="128484" x="8489950" y="3790950"/>
          <p14:tracePt t="128681" x="8496300" y="3790950"/>
          <p14:tracePt t="128689" x="8502650" y="3784600"/>
          <p14:tracePt t="128696" x="8509000" y="3778250"/>
          <p14:tracePt t="128704" x="8521700" y="3778250"/>
          <p14:tracePt t="128718" x="8534400" y="3771900"/>
          <p14:tracePt t="128734" x="8591550" y="3759200"/>
          <p14:tracePt t="128751" x="8629650" y="3752850"/>
          <p14:tracePt t="128767" x="8699500" y="3746500"/>
          <p14:tracePt t="128784" x="8782050" y="3740150"/>
          <p14:tracePt t="128801" x="8851900" y="3740150"/>
          <p14:tracePt t="128817" x="8966200" y="3740150"/>
          <p14:tracePt t="128834" x="9055100" y="3740150"/>
          <p14:tracePt t="128851" x="9124950" y="3746500"/>
          <p14:tracePt t="128868" x="9163050" y="3752850"/>
          <p14:tracePt t="128884" x="9207500" y="3765550"/>
          <p14:tracePt t="128901" x="9226550" y="3765550"/>
          <p14:tracePt t="128917" x="9245600" y="3765550"/>
          <p14:tracePt t="128934" x="9251950" y="3765550"/>
          <p14:tracePt t="129856" x="9251950" y="3771900"/>
          <p14:tracePt t="129863" x="9245600" y="3771900"/>
          <p14:tracePt t="129873" x="9245600" y="3778250"/>
          <p14:tracePt t="129885" x="9239250" y="3778250"/>
          <p14:tracePt t="129901" x="9232900" y="3778250"/>
          <p14:tracePt t="129976" x="9226550" y="3778250"/>
          <p14:tracePt t="129999" x="9226550" y="3784600"/>
          <p14:tracePt t="130014" x="9220200" y="3784600"/>
          <p14:tracePt t="130337" x="9213850" y="3784600"/>
          <p14:tracePt t="130368" x="9207500" y="3784600"/>
          <p14:tracePt t="130391" x="9201150" y="3784600"/>
          <p14:tracePt t="130398" x="9201150" y="3790950"/>
          <p14:tracePt t="130405" x="9194800" y="3790950"/>
          <p14:tracePt t="130428" x="9188450" y="3790950"/>
          <p14:tracePt t="130443" x="9188450" y="3797300"/>
          <p14:tracePt t="130472" x="9182100" y="3797300"/>
          <p14:tracePt t="130495" x="9175750" y="3810000"/>
          <p14:tracePt t="130519" x="9169400" y="3816350"/>
          <p14:tracePt t="130526" x="9163050" y="3816350"/>
          <p14:tracePt t="130533" x="9156700" y="3816350"/>
          <p14:tracePt t="130550" x="9150350" y="3816350"/>
          <p14:tracePt t="130567" x="9137650" y="3822700"/>
          <p14:tracePt t="130584" x="9131300" y="3829050"/>
          <p14:tracePt t="130600" x="9099550" y="3854450"/>
          <p14:tracePt t="130617" x="9086850" y="3867150"/>
          <p14:tracePt t="130634" x="9067800" y="3879850"/>
          <p14:tracePt t="130650" x="9048750" y="3886200"/>
          <p14:tracePt t="130667" x="9042400" y="3892550"/>
          <p14:tracePt t="130684" x="9023350" y="3905250"/>
          <p14:tracePt t="130721" x="9017000" y="3911600"/>
          <p14:tracePt t="130796" x="9017000" y="3917950"/>
          <p14:tracePt t="132617" x="9017000" y="3924300"/>
          <p14:tracePt t="132640" x="9017000" y="3930650"/>
          <p14:tracePt t="132655" x="9017000" y="3937000"/>
          <p14:tracePt t="132738" x="9017000" y="3943350"/>
          <p14:tracePt t="132760" x="9017000" y="3949700"/>
          <p14:tracePt t="132790" x="9017000" y="3956050"/>
          <p14:tracePt t="132873" x="9017000" y="3962400"/>
          <p14:tracePt t="132925" x="9017000" y="3968750"/>
          <p14:tracePt t="132992" x="9017000" y="3975100"/>
          <p14:tracePt t="133038" x="9017000" y="3981450"/>
          <p14:tracePt t="133136" x="9017000" y="3987800"/>
          <p14:tracePt t="133173" x="9017000" y="3994150"/>
          <p14:tracePt t="133249" x="9017000" y="4000500"/>
          <p14:tracePt t="133911" x="9017000" y="4006850"/>
          <p14:tracePt t="133956" x="9017000" y="4013200"/>
          <p14:tracePt t="134031" x="9017000" y="4019550"/>
          <p14:tracePt t="134075" x="9017000" y="4025900"/>
          <p14:tracePt t="134474" x="9017000" y="4032250"/>
          <p14:tracePt t="134497" x="9023350" y="4032250"/>
          <p14:tracePt t="134521" x="9029700" y="4032250"/>
          <p14:tracePt t="134543" x="9036050" y="4032250"/>
          <p14:tracePt t="134557" x="9042400" y="4032250"/>
          <p14:tracePt t="134580" x="9042400" y="4038600"/>
          <p14:tracePt t="138424" x="9042400" y="4044950"/>
          <p14:tracePt t="138440" x="9042400" y="4051300"/>
          <p14:tracePt t="138530" x="9042400" y="4057650"/>
          <p14:tracePt t="138545" x="9042400" y="4064000"/>
          <p14:tracePt t="139028" x="9042400" y="4057650"/>
          <p14:tracePt t="139057" x="9042400" y="4051300"/>
          <p14:tracePt t="139064" x="9042400" y="4038600"/>
          <p14:tracePt t="139078" x="9042400" y="4032250"/>
          <p14:tracePt t="139093" x="9042400" y="4025900"/>
          <p14:tracePt t="139102" x="9042400" y="4019550"/>
          <p14:tracePt t="139116" x="9042400" y="4013200"/>
          <p14:tracePt t="139132" x="9042400" y="4006850"/>
          <p14:tracePt t="139148" x="9048750" y="4006850"/>
          <p14:tracePt t="139165" x="9055100" y="3987800"/>
          <p14:tracePt t="139182" x="9061450" y="3981450"/>
          <p14:tracePt t="139199" x="9067800" y="3975100"/>
          <p14:tracePt t="139215" x="9086850" y="3962400"/>
          <p14:tracePt t="139232" x="9099550" y="3949700"/>
          <p14:tracePt t="139248" x="9105900" y="3937000"/>
          <p14:tracePt t="139265" x="9112250" y="3930650"/>
          <p14:tracePt t="139282" x="9118600" y="3924300"/>
          <p14:tracePt t="139298" x="9124950" y="3917950"/>
          <p14:tracePt t="139342" x="9118600" y="3917950"/>
          <p14:tracePt t="139349" x="9112250" y="3917950"/>
          <p14:tracePt t="139365" x="9074150" y="3917950"/>
          <p14:tracePt t="139382" x="9042400" y="3911600"/>
          <p14:tracePt t="139398" x="8991600" y="3911600"/>
          <p14:tracePt t="139415" x="8953500" y="3911600"/>
          <p14:tracePt t="139432" x="8928100" y="3911600"/>
          <p14:tracePt t="139448" x="8890000" y="3898900"/>
          <p14:tracePt t="139465" x="8870950" y="3898900"/>
          <p14:tracePt t="139481" x="8864600" y="3898900"/>
          <p14:tracePt t="139498" x="8858250" y="3898900"/>
          <p14:tracePt t="139531" x="8851900" y="3898900"/>
          <p14:tracePt t="139553" x="8851900" y="3892550"/>
          <p14:tracePt t="140052" x="8858250" y="3898900"/>
          <p14:tracePt t="140058" x="8864600" y="3898900"/>
          <p14:tracePt t="140080" x="8877300" y="3898900"/>
          <p14:tracePt t="140087" x="8883650" y="3898900"/>
          <p14:tracePt t="140102" x="8890000" y="3905250"/>
          <p14:tracePt t="140115" x="8896350" y="3905250"/>
          <p14:tracePt t="140132" x="8902700" y="3905250"/>
          <p14:tracePt t="140148" x="8921750" y="3905250"/>
          <p14:tracePt t="140164" x="8928100" y="3905250"/>
          <p14:tracePt t="140181" x="8934450" y="3905250"/>
          <p14:tracePt t="140198" x="8947150" y="3905250"/>
          <p14:tracePt t="140231" x="8953500" y="3905250"/>
          <p14:tracePt t="140248" x="8959850" y="3905250"/>
          <p14:tracePt t="140283" x="8959850" y="3892550"/>
          <p14:tracePt t="140291" x="8959850" y="3879850"/>
          <p14:tracePt t="140298" x="8953500" y="3867150"/>
          <p14:tracePt t="140315" x="8921750" y="3816350"/>
          <p14:tracePt t="140331" x="8851900" y="3752850"/>
          <p14:tracePt t="140348" x="8782050" y="3727450"/>
          <p14:tracePt t="140365" x="8712200" y="3714750"/>
          <p14:tracePt t="140381" x="8610600" y="3702050"/>
          <p14:tracePt t="140398" x="8572500" y="3702050"/>
          <p14:tracePt t="140415" x="8547100" y="3702050"/>
          <p14:tracePt t="140431" x="8534400" y="3702050"/>
          <p14:tracePt t="140448" x="8521700" y="3702050"/>
          <p14:tracePt t="140465" x="8515350" y="3702050"/>
          <p14:tracePt t="140532" x="8515350" y="3695700"/>
          <p14:tracePt t="140546" x="8515350" y="3689350"/>
          <p14:tracePt t="140554" x="8534400" y="3683000"/>
          <p14:tracePt t="140569" x="8547100" y="3670300"/>
          <p14:tracePt t="140581" x="8559800" y="3663950"/>
          <p14:tracePt t="140598" x="8585200" y="3644900"/>
          <p14:tracePt t="140614" x="8610600" y="3632200"/>
          <p14:tracePt t="140631" x="8642350" y="3619500"/>
          <p14:tracePt t="140648" x="8655050" y="3613150"/>
          <p14:tracePt t="140665" x="8667750" y="3594100"/>
          <p14:tracePt t="140681" x="8686800" y="3587750"/>
          <p14:tracePt t="140698" x="8712200" y="3575050"/>
          <p14:tracePt t="140715" x="8724900" y="3568700"/>
          <p14:tracePt t="140731" x="8737600" y="3543300"/>
          <p14:tracePt t="140748" x="8756650" y="3530600"/>
          <p14:tracePt t="140764" x="8788400" y="3505200"/>
          <p14:tracePt t="140781" x="8807450" y="3486150"/>
          <p14:tracePt t="140798" x="8832850" y="3467100"/>
          <p14:tracePt t="140815" x="8858250" y="3454400"/>
          <p14:tracePt t="140832" x="8877300" y="3435350"/>
          <p14:tracePt t="140848" x="8966200" y="3397250"/>
          <p14:tracePt t="140864" x="9036050" y="3371850"/>
          <p14:tracePt t="140881" x="9112250" y="3352800"/>
          <p14:tracePt t="140898" x="9169400" y="3352800"/>
          <p14:tracePt t="140915" x="9226550" y="3340100"/>
          <p14:tracePt t="140931" x="9321800" y="3346450"/>
          <p14:tracePt t="140948" x="9378950" y="3378200"/>
          <p14:tracePt t="140964" x="9423400" y="3403600"/>
          <p14:tracePt t="140981" x="9461500" y="3429000"/>
          <p14:tracePt t="140998" x="9512300" y="3467100"/>
          <p14:tracePt t="141014" x="9525000" y="3486150"/>
          <p14:tracePt t="141031" x="9544050" y="3505200"/>
          <p14:tracePt t="141048" x="9550400" y="3524250"/>
          <p14:tracePt t="141065" x="9563100" y="3536950"/>
          <p14:tracePt t="141081" x="9569450" y="3568700"/>
          <p14:tracePt t="141098" x="9575800" y="3587750"/>
          <p14:tracePt t="141115" x="9575800" y="3619500"/>
          <p14:tracePt t="141131" x="9575800" y="3644900"/>
          <p14:tracePt t="141148" x="9575800" y="3663950"/>
          <p14:tracePt t="141164" x="9569450" y="3708400"/>
          <p14:tracePt t="141181" x="9556750" y="3727450"/>
          <p14:tracePt t="141198" x="9550400" y="3759200"/>
          <p14:tracePt t="141214" x="9537700" y="3778250"/>
          <p14:tracePt t="141231" x="9512300" y="3803650"/>
          <p14:tracePt t="141248" x="9499600" y="3822700"/>
          <p14:tracePt t="141264" x="9467850" y="3835400"/>
          <p14:tracePt t="141281" x="9448800" y="3841750"/>
          <p14:tracePt t="141298" x="9417050" y="3867150"/>
          <p14:tracePt t="141314" x="9359900" y="3886200"/>
          <p14:tracePt t="141331" x="9340850" y="3892550"/>
          <p14:tracePt t="141348" x="9321800" y="3898900"/>
          <p14:tracePt t="141364" x="9302750" y="3898900"/>
          <p14:tracePt t="141381" x="9283700" y="3917950"/>
          <p14:tracePt t="141398" x="9251950" y="3930650"/>
          <p14:tracePt t="141414" x="9226550" y="3937000"/>
          <p14:tracePt t="141431" x="9194800" y="3943350"/>
          <p14:tracePt t="141448" x="9169400" y="3956050"/>
          <p14:tracePt t="141464" x="9131300" y="3975100"/>
          <p14:tracePt t="141481" x="9086850" y="3975100"/>
          <p14:tracePt t="141498" x="9061450" y="3975100"/>
          <p14:tracePt t="141514" x="9017000" y="3975100"/>
          <p14:tracePt t="141531" x="8978900" y="3975100"/>
          <p14:tracePt t="141533" x="8953500" y="3962400"/>
          <p14:tracePt t="141548" x="8909050" y="3962400"/>
          <p14:tracePt t="141564" x="8883650" y="3949700"/>
          <p14:tracePt t="141581" x="8845550" y="3937000"/>
          <p14:tracePt t="141598" x="8820150" y="3924300"/>
          <p14:tracePt t="141615" x="8794750" y="3917950"/>
          <p14:tracePt t="141631" x="8769350" y="3898900"/>
          <p14:tracePt t="141647" x="8750300" y="3886200"/>
          <p14:tracePt t="141664" x="8737600" y="3873500"/>
          <p14:tracePt t="141681" x="8724900" y="3854450"/>
          <p14:tracePt t="141697" x="8712200" y="3841750"/>
          <p14:tracePt t="141714" x="8699500" y="3816350"/>
          <p14:tracePt t="141731" x="8693150" y="3797300"/>
          <p14:tracePt t="141748" x="8693150" y="3771900"/>
          <p14:tracePt t="141764" x="8693150" y="3733800"/>
          <p14:tracePt t="141781" x="8693150" y="3676650"/>
          <p14:tracePt t="141798" x="8693150" y="3644900"/>
          <p14:tracePt t="141814" x="8699500" y="3606800"/>
          <p14:tracePt t="141831" x="8724900" y="3575050"/>
          <p14:tracePt t="141848" x="8737600" y="3549650"/>
          <p14:tracePt t="141864" x="8750300" y="3524250"/>
          <p14:tracePt t="141881" x="8775700" y="3517900"/>
          <p14:tracePt t="141898" x="8794750" y="3505200"/>
          <p14:tracePt t="141914" x="8813800" y="3486150"/>
          <p14:tracePt t="141931" x="8858250" y="3460750"/>
          <p14:tracePt t="141948" x="8896350" y="3441700"/>
          <p14:tracePt t="141964" x="8940800" y="3416300"/>
          <p14:tracePt t="141981" x="8972550" y="3403600"/>
          <p14:tracePt t="141997" x="9023350" y="3397250"/>
          <p14:tracePt t="142014" x="9093200" y="3397250"/>
          <p14:tracePt t="142031" x="9150350" y="3403600"/>
          <p14:tracePt t="142047" x="9207500" y="3435350"/>
          <p14:tracePt t="142064" x="9264650" y="3467100"/>
          <p14:tracePt t="142081" x="9321800" y="3511550"/>
          <p14:tracePt t="142098" x="9404350" y="3568700"/>
          <p14:tracePt t="142114" x="9461500" y="3619500"/>
          <p14:tracePt t="142131" x="9505950" y="3676650"/>
          <p14:tracePt t="142147" x="9556750" y="3733800"/>
          <p14:tracePt t="142164" x="9601200" y="3803650"/>
          <p14:tracePt t="142181" x="9639300" y="3892550"/>
          <p14:tracePt t="142198" x="9645650" y="3937000"/>
          <p14:tracePt t="142214" x="9645650" y="3962400"/>
          <p14:tracePt t="142231" x="9645650" y="3975100"/>
          <p14:tracePt t="142247" x="9645650" y="3987800"/>
          <p14:tracePt t="142281" x="9645650" y="4013200"/>
          <p14:tracePt t="142297" x="9632950" y="4019550"/>
          <p14:tracePt t="142314" x="9613900" y="4038600"/>
          <p14:tracePt t="142331" x="9569450" y="4070350"/>
          <p14:tracePt t="142347" x="9512300" y="4083050"/>
          <p14:tracePt t="142364" x="9442450" y="4089400"/>
          <p14:tracePt t="142381" x="9378950" y="4095750"/>
          <p14:tracePt t="142397" x="9328150" y="4095750"/>
          <p14:tracePt t="142414" x="9264650" y="4095750"/>
          <p14:tracePt t="142431" x="9220200" y="4089400"/>
          <p14:tracePt t="142447" x="9182100" y="4076700"/>
          <p14:tracePt t="142464" x="9137650" y="4051300"/>
          <p14:tracePt t="142481" x="9080500" y="4025900"/>
          <p14:tracePt t="142497" x="9042400" y="3994150"/>
          <p14:tracePt t="142514" x="9029700" y="3975100"/>
          <p14:tracePt t="142531" x="9017000" y="3968750"/>
          <p14:tracePt t="142532" x="9017000" y="3962400"/>
          <p14:tracePt t="142547" x="9017000" y="3956050"/>
          <p14:tracePt t="142564" x="9017000" y="3949700"/>
          <p14:tracePt t="142581" x="9017000" y="3943350"/>
          <p14:tracePt t="142614" x="9017000" y="3937000"/>
          <p14:tracePt t="142630" x="9017000" y="3924300"/>
          <p14:tracePt t="142647" x="9029700" y="3917950"/>
          <p14:tracePt t="142664" x="9048750" y="3905250"/>
          <p14:tracePt t="142681" x="9067800" y="3892550"/>
          <p14:tracePt t="142698" x="9093200" y="3879850"/>
          <p14:tracePt t="142714" x="9124950" y="3873500"/>
          <p14:tracePt t="142731" x="9131300" y="3873500"/>
          <p14:tracePt t="142747" x="9137650" y="3867150"/>
          <p14:tracePt t="142764" x="9150350" y="3867150"/>
          <p14:tracePt t="142781" x="9156700" y="3867150"/>
          <p14:tracePt t="142797" x="9156700" y="3860800"/>
          <p14:tracePt t="143339" x="9150350" y="3860800"/>
          <p14:tracePt t="143354" x="9144000" y="3860800"/>
          <p14:tracePt t="143361" x="9137650" y="3860800"/>
          <p14:tracePt t="143369" x="9131300" y="3860800"/>
          <p14:tracePt t="143385" x="9124950" y="3860800"/>
          <p14:tracePt t="143429" x="9131300" y="3860800"/>
          <p14:tracePt t="143437" x="9156700" y="3860800"/>
          <p14:tracePt t="143447" x="9207500" y="3860800"/>
          <p14:tracePt t="143464" x="9366250" y="3816350"/>
          <p14:tracePt t="143481" x="9499600" y="3784600"/>
          <p14:tracePt t="143497" x="9620250" y="3759200"/>
          <p14:tracePt t="143514" x="9664700" y="3740150"/>
          <p14:tracePt t="143531" x="9690100" y="3740150"/>
          <p14:tracePt t="143547" x="9696450" y="3740150"/>
          <p14:tracePt t="143567" x="9702800" y="3740150"/>
          <p14:tracePt t="143655" x="9696450" y="3740150"/>
          <p14:tracePt t="143662" x="9683750" y="3740150"/>
          <p14:tracePt t="143670" x="9652000" y="3740150"/>
          <p14:tracePt t="143681" x="9620250" y="3740150"/>
          <p14:tracePt t="143697" x="9493250" y="3740150"/>
          <p14:tracePt t="143714" x="9372600" y="3746500"/>
          <p14:tracePt t="143731" x="9226550" y="3778250"/>
          <p14:tracePt t="143747" x="9137650" y="3797300"/>
          <p14:tracePt t="143764" x="9067800" y="3810000"/>
          <p14:tracePt t="143780" x="9010650" y="3816350"/>
          <p14:tracePt t="143797" x="8953500" y="3822700"/>
          <p14:tracePt t="143814" x="8909050" y="3829050"/>
          <p14:tracePt t="143830" x="8890000" y="3829050"/>
          <p14:tracePt t="143847" x="8883650" y="3829050"/>
          <p14:tracePt t="143864" x="8877300" y="3829050"/>
          <p14:tracePt t="143880" x="8870950" y="3829050"/>
          <p14:tracePt t="143897" x="8864600" y="3835400"/>
          <p14:tracePt t="144144" x="8870950" y="3835400"/>
          <p14:tracePt t="144152" x="8877300" y="3835400"/>
          <p14:tracePt t="144159" x="8890000" y="3835400"/>
          <p14:tracePt t="144167" x="8902700" y="3835400"/>
          <p14:tracePt t="144181" x="8921750" y="3835400"/>
          <p14:tracePt t="144197" x="9017000" y="3822700"/>
          <p14:tracePt t="144214" x="9105900" y="3816350"/>
          <p14:tracePt t="144230" x="9213850" y="3803650"/>
          <p14:tracePt t="144247" x="9334500" y="3784600"/>
          <p14:tracePt t="144264" x="9448800" y="3778250"/>
          <p14:tracePt t="144280" x="9550400" y="3778250"/>
          <p14:tracePt t="144297" x="9588500" y="3778250"/>
          <p14:tracePt t="144314" x="9620250" y="3784600"/>
          <p14:tracePt t="144330" x="9645650" y="3790950"/>
          <p14:tracePt t="144347" x="9658350" y="3797300"/>
          <p14:tracePt t="144364" x="9664700" y="3803650"/>
          <p14:tracePt t="144437" x="9664700" y="3810000"/>
          <p14:tracePt t="144445" x="9652000" y="3816350"/>
          <p14:tracePt t="144452" x="9639300" y="3816350"/>
          <p14:tracePt t="144464" x="9613900" y="3829050"/>
          <p14:tracePt t="144480" x="9556750" y="3854450"/>
          <p14:tracePt t="144497" x="9499600" y="3867150"/>
          <p14:tracePt t="144514" x="9429750" y="3873500"/>
          <p14:tracePt t="144530" x="9410700" y="3873500"/>
          <p14:tracePt t="144547" x="9398000" y="3873500"/>
          <p14:tracePt t="144563" x="9378950" y="3879850"/>
          <p14:tracePt t="144580" x="9359900" y="3886200"/>
          <p14:tracePt t="144597" x="9353550" y="3886200"/>
          <p14:tracePt t="144614" x="9347200" y="3892550"/>
          <p14:tracePt t="144630" x="9340850" y="3892550"/>
          <p14:tracePt t="144647" x="9334500" y="3892550"/>
          <p14:tracePt t="144904" x="9321800" y="3898900"/>
          <p14:tracePt t="144912" x="9302750" y="3898900"/>
          <p14:tracePt t="144919" x="9283700" y="3898900"/>
          <p14:tracePt t="144930" x="9264650" y="3898900"/>
          <p14:tracePt t="144947" x="9220200" y="3905250"/>
          <p14:tracePt t="144963" x="9163050" y="3905250"/>
          <p14:tracePt t="144980" x="9131300" y="3905250"/>
          <p14:tracePt t="144997" x="9086850" y="3905250"/>
          <p14:tracePt t="145013" x="9055100" y="3905250"/>
          <p14:tracePt t="145030" x="9017000" y="3892550"/>
          <p14:tracePt t="145032" x="9010650" y="3892550"/>
          <p14:tracePt t="145047" x="8978900" y="3879850"/>
          <p14:tracePt t="145063" x="8966200" y="3873500"/>
          <p14:tracePt t="145080" x="8953500" y="3860800"/>
          <p14:tracePt t="145097" x="8934450" y="3848100"/>
          <p14:tracePt t="145114" x="8915400" y="3829050"/>
          <p14:tracePt t="145130" x="8877300" y="3790950"/>
          <p14:tracePt t="145147" x="8864600" y="3765550"/>
          <p14:tracePt t="145163" x="8858250" y="3740150"/>
          <p14:tracePt t="145180" x="8858250" y="3721100"/>
          <p14:tracePt t="145197" x="8858250" y="3708400"/>
          <p14:tracePt t="145213" x="8864600" y="3683000"/>
          <p14:tracePt t="145230" x="8902700" y="3644900"/>
          <p14:tracePt t="145247" x="8928100" y="3625850"/>
          <p14:tracePt t="145263" x="8972550" y="3594100"/>
          <p14:tracePt t="145280" x="9017000" y="3575050"/>
          <p14:tracePt t="145297" x="9067800" y="3549650"/>
          <p14:tracePt t="145314" x="9118600" y="3530600"/>
          <p14:tracePt t="145330" x="9163050" y="3524250"/>
          <p14:tracePt t="145347" x="9207500" y="3524250"/>
          <p14:tracePt t="145363" x="9283700" y="3524250"/>
          <p14:tracePt t="145380" x="9321800" y="3524250"/>
          <p14:tracePt t="145396" x="9359900" y="3524250"/>
          <p14:tracePt t="145413" x="9391650" y="3524250"/>
          <p14:tracePt t="145430" x="9423400" y="3524250"/>
          <p14:tracePt t="145447" x="9474200" y="3524250"/>
          <p14:tracePt t="145463" x="9505950" y="3543300"/>
          <p14:tracePt t="145480" x="9544050" y="3562350"/>
          <p14:tracePt t="145497" x="9575800" y="3581400"/>
          <p14:tracePt t="145513" x="9601200" y="3600450"/>
          <p14:tracePt t="145530" x="9626600" y="3619500"/>
          <p14:tracePt t="145547" x="9652000" y="3625850"/>
          <p14:tracePt t="145563" x="9658350" y="3632200"/>
          <p14:tracePt t="145580" x="9671050" y="3651250"/>
          <p14:tracePt t="145596" x="9690100" y="3670300"/>
          <p14:tracePt t="145613" x="9696450" y="3689350"/>
          <p14:tracePt t="145630" x="9696450" y="3702050"/>
          <p14:tracePt t="145647" x="9696450" y="3708400"/>
          <p14:tracePt t="145664" x="9696450" y="3727450"/>
          <p14:tracePt t="145680" x="9696450" y="3759200"/>
          <p14:tracePt t="145697" x="9671050" y="3778250"/>
          <p14:tracePt t="145713" x="9632950" y="3816350"/>
          <p14:tracePt t="145730" x="9563100" y="3860800"/>
          <p14:tracePt t="145747" x="9474200" y="3892550"/>
          <p14:tracePt t="145763" x="9359900" y="3911600"/>
          <p14:tracePt t="145780" x="9283700" y="3917950"/>
          <p14:tracePt t="145796" x="9226550" y="3917950"/>
          <p14:tracePt t="145813" x="9175750" y="3917950"/>
          <p14:tracePt t="145830" x="9156700" y="3917950"/>
          <p14:tracePt t="145846" x="9118600" y="3917950"/>
          <p14:tracePt t="145863" x="9105900" y="3917950"/>
          <p14:tracePt t="145880" x="9080500" y="3917950"/>
          <p14:tracePt t="145897" x="9055100" y="3911600"/>
          <p14:tracePt t="145913" x="9017000" y="3892550"/>
          <p14:tracePt t="145930" x="9010650" y="3879850"/>
          <p14:tracePt t="145947" x="8997950" y="3860800"/>
          <p14:tracePt t="145963" x="8991600" y="3854450"/>
          <p14:tracePt t="145980" x="8985250" y="3835400"/>
          <p14:tracePt t="145997" x="8978900" y="3822700"/>
          <p14:tracePt t="146013" x="8978900" y="3816350"/>
          <p14:tracePt t="146030" x="8978900" y="3810000"/>
          <p14:tracePt t="146047" x="8978900" y="3803650"/>
          <p14:tracePt t="146064" x="8985250" y="3803650"/>
          <p14:tracePt t="146080" x="9004300" y="3797300"/>
          <p14:tracePt t="146097" x="9055100" y="3790950"/>
          <p14:tracePt t="146113" x="9099550" y="3790950"/>
          <p14:tracePt t="146130" x="9163050" y="3790950"/>
          <p14:tracePt t="146146" x="9239250" y="3816350"/>
          <p14:tracePt t="146163" x="9264650" y="3822700"/>
          <p14:tracePt t="146180" x="9271000" y="3841750"/>
          <p14:tracePt t="146196" x="9277350" y="3854450"/>
          <p14:tracePt t="146213" x="9277350" y="3867150"/>
          <p14:tracePt t="146230" x="9277350" y="3892550"/>
          <p14:tracePt t="146246" x="9271000" y="3905250"/>
          <p14:tracePt t="146263" x="9251950" y="3917950"/>
          <p14:tracePt t="146280" x="9226550" y="3937000"/>
          <p14:tracePt t="146296" x="9201150" y="3943350"/>
          <p14:tracePt t="146313" x="9175750" y="3956050"/>
          <p14:tracePt t="146330" x="9163050" y="3956050"/>
          <p14:tracePt t="146363" x="9156700" y="3956050"/>
          <p14:tracePt t="146380" x="9150350" y="3956050"/>
          <p14:tracePt t="146614" x="9156700" y="3956050"/>
          <p14:tracePt t="146938" x="9150350" y="3956050"/>
          <p14:tracePt t="146945" x="9150350" y="3949700"/>
          <p14:tracePt t="146975" x="9144000" y="3949700"/>
          <p14:tracePt t="147013" x="9144000" y="3943350"/>
          <p14:tracePt t="147103" x="9144000" y="3937000"/>
          <p14:tracePt t="147118" x="9144000" y="3930650"/>
          <p14:tracePt t="147164" x="9144000" y="3924300"/>
          <p14:tracePt t="147186" x="9144000" y="3911600"/>
          <p14:tracePt t="147209" x="9150350" y="3905250"/>
          <p14:tracePt t="147224" x="9156700" y="3898900"/>
          <p14:tracePt t="147239" x="9156700" y="3892550"/>
          <p14:tracePt t="147246" x="9163050" y="3892550"/>
          <p14:tracePt t="147254" x="9169400" y="3892550"/>
          <p14:tracePt t="147269" x="9169400" y="3886200"/>
          <p14:tracePt t="147280" x="9169400" y="3879850"/>
          <p14:tracePt t="147296" x="9175750" y="3879850"/>
          <p14:tracePt t="147313" x="9182100" y="3867150"/>
          <p14:tracePt t="147330" x="9182100" y="3860800"/>
          <p14:tracePt t="147346" x="9188450" y="3860800"/>
          <p14:tracePt t="147363" x="9188450" y="3854450"/>
          <p14:tracePt t="147382" x="9188450" y="3848100"/>
          <p14:tracePt t="147398" x="9188450" y="3841750"/>
          <p14:tracePt t="147419" x="9182100" y="3841750"/>
          <p14:tracePt t="147435" x="9175750" y="3835400"/>
          <p14:tracePt t="147447" x="9169400" y="3835400"/>
          <p14:tracePt t="147463" x="9156700" y="3829050"/>
          <p14:tracePt t="147479" x="9131300" y="3822700"/>
          <p14:tracePt t="147496" x="9112250" y="3816350"/>
          <p14:tracePt t="147513" x="9093200" y="3816350"/>
          <p14:tracePt t="147530" x="9074150" y="3810000"/>
          <p14:tracePt t="147546" x="9061450" y="3810000"/>
          <p14:tracePt t="147563" x="9042400" y="3810000"/>
          <p14:tracePt t="147579" x="9029700" y="3803650"/>
          <p14:tracePt t="147596" x="9023350" y="3803650"/>
          <p14:tracePt t="147638" x="9023350" y="3797300"/>
          <p14:tracePt t="147683" x="9023350" y="3790950"/>
          <p14:tracePt t="147773" x="9029700" y="3790950"/>
          <p14:tracePt t="147999" x="9023350" y="3790950"/>
          <p14:tracePt t="148007" x="9017000" y="3790950"/>
          <p14:tracePt t="148015" x="9010650" y="3790950"/>
          <p14:tracePt t="148030" x="8997950" y="3790950"/>
          <p14:tracePt t="148046" x="8972550" y="3790950"/>
          <p14:tracePt t="148063" x="8959850" y="3790950"/>
          <p14:tracePt t="148079" x="8947150" y="3790950"/>
          <p14:tracePt t="148096" x="8928100" y="3784600"/>
          <p14:tracePt t="148113" x="8915400" y="3771900"/>
          <p14:tracePt t="148129" x="8902700" y="3771900"/>
          <p14:tracePt t="148146" x="8896350" y="3771900"/>
          <p14:tracePt t="148163" x="8896350" y="3765550"/>
          <p14:tracePt t="148179" x="8890000" y="3759200"/>
          <p14:tracePt t="148202" x="8890000" y="3752850"/>
          <p14:tracePt t="148217" x="8890000" y="3746500"/>
          <p14:tracePt t="148248" x="8896350" y="3740150"/>
          <p14:tracePt t="148255" x="8909050" y="3740150"/>
          <p14:tracePt t="148263" x="8940800" y="3727450"/>
          <p14:tracePt t="148279" x="9042400" y="3714750"/>
          <p14:tracePt t="148296" x="9137650" y="3695700"/>
          <p14:tracePt t="148313" x="9201150" y="3683000"/>
          <p14:tracePt t="148329" x="9258300" y="3683000"/>
          <p14:tracePt t="148346" x="9321800" y="3683000"/>
          <p14:tracePt t="148362" x="9359900" y="3683000"/>
          <p14:tracePt t="148379" x="9378950" y="3683000"/>
          <p14:tracePt t="148396" x="9404350" y="3695700"/>
          <p14:tracePt t="148413" x="9410700" y="3702050"/>
          <p14:tracePt t="148429" x="9410700" y="3708400"/>
          <p14:tracePt t="148446" x="9417050" y="3727450"/>
          <p14:tracePt t="148463" x="9417050" y="3752850"/>
          <p14:tracePt t="148480" x="9417050" y="3784600"/>
          <p14:tracePt t="148496" x="9385300" y="3829050"/>
          <p14:tracePt t="148512" x="9366250" y="3848100"/>
          <p14:tracePt t="148529" x="9347200" y="3860800"/>
          <p14:tracePt t="148546" x="9315450" y="3873500"/>
          <p14:tracePt t="148563" x="9283700" y="3886200"/>
          <p14:tracePt t="148579" x="9220200" y="3892550"/>
          <p14:tracePt t="148596" x="9182100" y="3892550"/>
          <p14:tracePt t="148613" x="9150350" y="3892550"/>
          <p14:tracePt t="148629" x="9118600" y="3892550"/>
          <p14:tracePt t="148646" x="9086850" y="3892550"/>
          <p14:tracePt t="148663" x="9029700" y="3886200"/>
          <p14:tracePt t="148679" x="8966200" y="3860800"/>
          <p14:tracePt t="148696" x="8909050" y="3848100"/>
          <p14:tracePt t="148713" x="8870950" y="3835400"/>
          <p14:tracePt t="148729" x="8820150" y="3816350"/>
          <p14:tracePt t="148746" x="8794750" y="3797300"/>
          <p14:tracePt t="148763" x="8775700" y="3790950"/>
          <p14:tracePt t="148779" x="8769350" y="3771900"/>
          <p14:tracePt t="148796" x="8750300" y="3759200"/>
          <p14:tracePt t="148812" x="8743950" y="3740150"/>
          <p14:tracePt t="148829" x="8743950" y="3727450"/>
          <p14:tracePt t="148846" x="8743950" y="3702050"/>
          <p14:tracePt t="148863" x="8756650" y="3689350"/>
          <p14:tracePt t="148879" x="8826500" y="3651250"/>
          <p14:tracePt t="148896" x="8896350" y="3632200"/>
          <p14:tracePt t="148912" x="8985250" y="3606800"/>
          <p14:tracePt t="148929" x="9074150" y="3587750"/>
          <p14:tracePt t="148946" x="9144000" y="3581400"/>
          <p14:tracePt t="148962" x="9226550" y="3594100"/>
          <p14:tracePt t="148979" x="9271000" y="3606800"/>
          <p14:tracePt t="148996" x="9315450" y="3625850"/>
          <p14:tracePt t="149013" x="9334500" y="3632200"/>
          <p14:tracePt t="149030" x="9366250" y="3657600"/>
          <p14:tracePt t="149031" x="9366250" y="3663950"/>
          <p14:tracePt t="149046" x="9378950" y="3676650"/>
          <p14:tracePt t="149062" x="9398000" y="3689350"/>
          <p14:tracePt t="149079" x="9404350" y="3721100"/>
          <p14:tracePt t="149096" x="9410700" y="3740150"/>
          <p14:tracePt t="149113" x="9417050" y="3765550"/>
          <p14:tracePt t="149129" x="9417050" y="3810000"/>
          <p14:tracePt t="149146" x="9417050" y="3841750"/>
          <p14:tracePt t="149163" x="9410700" y="3860800"/>
          <p14:tracePt t="149180" x="9385300" y="3886200"/>
          <p14:tracePt t="149196" x="9366250" y="3924300"/>
          <p14:tracePt t="149212" x="9334500" y="3937000"/>
          <p14:tracePt t="149229" x="9315450" y="3949700"/>
          <p14:tracePt t="149246" x="9290050" y="3968750"/>
          <p14:tracePt t="149263" x="9264650" y="3975100"/>
          <p14:tracePt t="149279" x="9226550" y="3981450"/>
          <p14:tracePt t="149296" x="9201150" y="3981450"/>
          <p14:tracePt t="149312" x="9175750" y="3981450"/>
          <p14:tracePt t="149329" x="9156700" y="3981450"/>
          <p14:tracePt t="149346" x="9131300" y="3981450"/>
          <p14:tracePt t="149362" x="9112250" y="3981450"/>
          <p14:tracePt t="149379" x="9099550" y="3975100"/>
          <p14:tracePt t="149396" x="9080500" y="3962400"/>
          <p14:tracePt t="149412" x="9067800" y="3956050"/>
          <p14:tracePt t="149429" x="9055100" y="3949700"/>
          <p14:tracePt t="149446" x="9036050" y="3937000"/>
          <p14:tracePt t="149462" x="9023350" y="3930650"/>
          <p14:tracePt t="149479" x="9010650" y="3917950"/>
          <p14:tracePt t="149496" x="9004300" y="3911600"/>
          <p14:tracePt t="149512" x="8978900" y="3898900"/>
          <p14:tracePt t="149529" x="8972550" y="3898900"/>
          <p14:tracePt t="149546" x="8959850" y="3886200"/>
          <p14:tracePt t="149562" x="8953500" y="3879850"/>
          <p14:tracePt t="149579" x="8934450" y="3873500"/>
          <p14:tracePt t="149596" x="8928100" y="3860800"/>
          <p14:tracePt t="149612" x="8921750" y="3860800"/>
          <p14:tracePt t="149646" x="8921750" y="3848100"/>
          <p14:tracePt t="149662" x="8915400" y="3841750"/>
          <p14:tracePt t="149679" x="8915400" y="3829050"/>
          <p14:tracePt t="149696" x="8915400" y="3822700"/>
          <p14:tracePt t="149712" x="8915400" y="3816350"/>
          <p14:tracePt t="149746" x="8915400" y="3810000"/>
          <p14:tracePt t="149762" x="8928100" y="3803650"/>
          <p14:tracePt t="149779" x="8959850" y="3790950"/>
          <p14:tracePt t="149796" x="8991600" y="3784600"/>
          <p14:tracePt t="149812" x="9029700" y="3778250"/>
          <p14:tracePt t="149829" x="9093200" y="3778250"/>
          <p14:tracePt t="149846" x="9124950" y="3784600"/>
          <p14:tracePt t="149862" x="9150350" y="3790950"/>
          <p14:tracePt t="149879" x="9156700" y="3797300"/>
          <p14:tracePt t="149895" x="9163050" y="3797300"/>
          <p14:tracePt t="149912" x="9169400" y="3797300"/>
          <p14:tracePt t="149956" x="9169400" y="3803650"/>
          <p14:tracePt t="150046" x="9163050" y="3803650"/>
          <p14:tracePt t="150061" x="9156700" y="3803650"/>
          <p14:tracePt t="150084" x="9150350" y="3803650"/>
          <p14:tracePt t="150092" x="9144000" y="3803650"/>
          <p14:tracePt t="150099" x="9137650" y="3810000"/>
          <p14:tracePt t="150112" x="9118600" y="3810000"/>
          <p14:tracePt t="150129" x="9099550" y="3810000"/>
          <p14:tracePt t="150146" x="9061450" y="3810000"/>
          <p14:tracePt t="150162" x="9048750" y="3810000"/>
          <p14:tracePt t="150179" x="9029700" y="3810000"/>
          <p14:tracePt t="150195" x="9004300" y="3810000"/>
          <p14:tracePt t="150212" x="8991600" y="3810000"/>
          <p14:tracePt t="150229" x="8985250" y="3810000"/>
          <p14:tracePt t="150287" x="8997950" y="3810000"/>
          <p14:tracePt t="150295" x="9017000" y="3810000"/>
          <p14:tracePt t="150302" x="9055100" y="3810000"/>
          <p14:tracePt t="150312" x="9118600" y="3810000"/>
          <p14:tracePt t="150329" x="9226550" y="3816350"/>
          <p14:tracePt t="150345" x="9309100" y="3829050"/>
          <p14:tracePt t="150362" x="9359900" y="3860800"/>
          <p14:tracePt t="150379" x="9398000" y="3873500"/>
          <p14:tracePt t="150396" x="9410700" y="3886200"/>
          <p14:tracePt t="150412" x="9410700" y="3898900"/>
          <p14:tracePt t="150429" x="9417050" y="3905250"/>
          <p14:tracePt t="150445" x="9429750" y="3930650"/>
          <p14:tracePt t="150462" x="9429750" y="3937000"/>
          <p14:tracePt t="150479" x="9429750" y="3949700"/>
          <p14:tracePt t="150496" x="9423400" y="3956050"/>
          <p14:tracePt t="150512" x="9417050" y="3962400"/>
          <p14:tracePt t="150529" x="9417050" y="3968750"/>
          <p14:tracePt t="150958" x="9404350" y="3968750"/>
          <p14:tracePt t="150973" x="9398000" y="3968750"/>
          <p14:tracePt t="150982" x="9385300" y="3968750"/>
          <p14:tracePt t="150988" x="9378950" y="3968750"/>
          <p14:tracePt t="150996" x="9353550" y="3968750"/>
          <p14:tracePt t="151012" x="9334500" y="3968750"/>
          <p14:tracePt t="151029" x="9296400" y="3968750"/>
          <p14:tracePt t="151045" x="9277350" y="3968750"/>
          <p14:tracePt t="151062" x="9245600" y="3968750"/>
          <p14:tracePt t="151079" x="9201150" y="3968750"/>
          <p14:tracePt t="151095" x="9150350" y="3968750"/>
          <p14:tracePt t="151112" x="9105900" y="3962400"/>
          <p14:tracePt t="151129" x="9067800" y="3962400"/>
          <p14:tracePt t="151145" x="9048750" y="3962400"/>
          <p14:tracePt t="151162" x="9029700" y="3962400"/>
          <p14:tracePt t="151179" x="9010650" y="3962400"/>
          <p14:tracePt t="151195" x="8997950" y="3962400"/>
          <p14:tracePt t="151212" x="8985250" y="3962400"/>
          <p14:tracePt t="151228" x="8966200" y="3962400"/>
          <p14:tracePt t="151245" x="8959850" y="3962400"/>
          <p14:tracePt t="151262" x="8953500" y="3962400"/>
          <p14:tracePt t="151279" x="8953500" y="3956050"/>
          <p14:tracePt t="151319" x="8953500" y="3949700"/>
          <p14:tracePt t="151357" x="8953500" y="3943350"/>
          <p14:tracePt t="151379" x="8953500" y="3937000"/>
          <p14:tracePt t="151395" x="8953500" y="3930650"/>
          <p14:tracePt t="151401" x="8959850" y="3930650"/>
          <p14:tracePt t="151417" x="8978900" y="3917950"/>
          <p14:tracePt t="151429" x="8991600" y="3911600"/>
          <p14:tracePt t="151445" x="9010650" y="3898900"/>
          <p14:tracePt t="151462" x="9067800" y="3879850"/>
          <p14:tracePt t="151479" x="9099550" y="3873500"/>
          <p14:tracePt t="151495" x="9118600" y="3867150"/>
          <p14:tracePt t="151512" x="9137650" y="3860800"/>
          <p14:tracePt t="151529" x="9156700" y="3854450"/>
          <p14:tracePt t="151545" x="9163050" y="3854450"/>
          <p14:tracePt t="151562" x="9175750" y="3848100"/>
          <p14:tracePt t="151579" x="9182100" y="3848100"/>
          <p14:tracePt t="151612" x="9188450" y="3848100"/>
          <p14:tracePt t="151629" x="9194800" y="3848100"/>
          <p14:tracePt t="151645" x="9201150" y="3848100"/>
          <p14:tracePt t="151779" x="9194800" y="3848100"/>
          <p14:tracePt t="151794" x="9188450" y="3848100"/>
          <p14:tracePt t="151816" x="9182100" y="3848100"/>
          <p14:tracePt t="151833" x="9182100" y="3841750"/>
          <p14:tracePt t="151853" x="9182100" y="3835400"/>
          <p14:tracePt t="151868" x="9182100" y="3829050"/>
          <p14:tracePt t="151891" x="9182100" y="3822700"/>
          <p14:tracePt t="151921" x="9182100" y="3816350"/>
          <p14:tracePt t="151944" x="9182100" y="3810000"/>
          <p14:tracePt t="151951" x="9194800" y="3803650"/>
          <p14:tracePt t="151962" x="9207500" y="3797300"/>
          <p14:tracePt t="151979" x="9277350" y="3765550"/>
          <p14:tracePt t="151995" x="9378950" y="3727450"/>
          <p14:tracePt t="152012" x="9493250" y="3714750"/>
          <p14:tracePt t="152028" x="9550400" y="3714750"/>
          <p14:tracePt t="152045" x="9588500" y="3714750"/>
          <p14:tracePt t="152062" x="9632950" y="3721100"/>
          <p14:tracePt t="152079" x="9664700" y="3752850"/>
          <p14:tracePt t="152095" x="9696450" y="3784600"/>
          <p14:tracePt t="152112" x="9709150" y="3816350"/>
          <p14:tracePt t="152128" x="9709150" y="3835400"/>
          <p14:tracePt t="152162" x="9709150" y="3841750"/>
          <p14:tracePt t="152178" x="9696450" y="3848100"/>
          <p14:tracePt t="152195" x="9683750" y="3854450"/>
          <p14:tracePt t="152212" x="9645650" y="3860800"/>
          <p14:tracePt t="152229" x="9613900" y="3873500"/>
          <p14:tracePt t="152245" x="9569450" y="3886200"/>
          <p14:tracePt t="152262" x="9550400" y="3886200"/>
          <p14:tracePt t="152279" x="9518650" y="3886200"/>
          <p14:tracePt t="152295" x="9499600" y="3886200"/>
          <p14:tracePt t="152312" x="9480550" y="3886200"/>
          <p14:tracePt t="152328" x="9429750" y="3892550"/>
          <p14:tracePt t="152345" x="9378950" y="3892550"/>
          <p14:tracePt t="152362" x="9340850" y="3898900"/>
          <p14:tracePt t="152378" x="9290050" y="3905250"/>
          <p14:tracePt t="152395" x="9251950" y="3905250"/>
          <p14:tracePt t="152412" x="9201150" y="3905250"/>
          <p14:tracePt t="152428" x="9169400" y="3905250"/>
          <p14:tracePt t="152445" x="9137650" y="3905250"/>
          <p14:tracePt t="152462" x="9105900" y="3911600"/>
          <p14:tracePt t="152478" x="9061450" y="3917950"/>
          <p14:tracePt t="152495" x="9036050" y="3917950"/>
          <p14:tracePt t="152512" x="9029700" y="3917950"/>
          <p14:tracePt t="152528" x="9023350" y="3917950"/>
          <p14:tracePt t="152561" x="9017000" y="3917950"/>
          <p14:tracePt t="152583" x="9010650" y="3917950"/>
          <p14:tracePt t="152704" x="9010650" y="3911600"/>
          <p14:tracePt t="152787" x="9010650" y="3905250"/>
          <p14:tracePt t="152847" x="9017000" y="3905250"/>
          <p14:tracePt t="152900" x="9023350" y="3905250"/>
          <p14:tracePt t="152922" x="9036050" y="3905250"/>
          <p14:tracePt t="152930" x="9042400" y="3905250"/>
          <p14:tracePt t="152937" x="9055100" y="3905250"/>
          <p14:tracePt t="152945" x="9067800" y="3905250"/>
          <p14:tracePt t="152962" x="9112250" y="3898900"/>
          <p14:tracePt t="152978" x="9144000" y="3898900"/>
          <p14:tracePt t="152995" x="9188450" y="3886200"/>
          <p14:tracePt t="153012" x="9220200" y="3886200"/>
          <p14:tracePt t="153028" x="9245600" y="3886200"/>
          <p14:tracePt t="153045" x="9251950" y="3886200"/>
          <p14:tracePt t="153062" x="9264650" y="3879850"/>
          <p14:tracePt t="153078" x="9271000" y="3879850"/>
          <p14:tracePt t="153125" x="9271000" y="3873500"/>
          <p14:tracePt t="153133" x="9258300" y="3873500"/>
          <p14:tracePt t="153148" x="9251950" y="3867150"/>
          <p14:tracePt t="153162" x="9239250" y="3867150"/>
          <p14:tracePt t="153178" x="9175750" y="3867150"/>
          <p14:tracePt t="153195" x="9124950" y="3867150"/>
          <p14:tracePt t="153211" x="9074150" y="3867150"/>
          <p14:tracePt t="153228" x="9042400" y="3860800"/>
          <p14:tracePt t="153245" x="9004300" y="3854450"/>
          <p14:tracePt t="153262" x="8972550" y="3854450"/>
          <p14:tracePt t="153278" x="8959850" y="3854450"/>
          <p14:tracePt t="153295" x="8953500" y="3854450"/>
          <p14:tracePt t="153311" x="8934450" y="3854450"/>
          <p14:tracePt t="153328" x="8915400" y="3848100"/>
          <p14:tracePt t="153361" x="8909050" y="3835400"/>
          <p14:tracePt t="153404" x="8909050" y="3829050"/>
          <p14:tracePt t="153426" x="8909050" y="3822700"/>
          <p14:tracePt t="153471" x="8915400" y="3822700"/>
          <p14:tracePt t="153479" x="8921750" y="3822700"/>
          <p14:tracePt t="153494" x="8928100" y="3822700"/>
          <p14:tracePt t="153502" x="8934450" y="3816350"/>
          <p14:tracePt t="153524" x="8940800" y="3816350"/>
          <p14:tracePt t="153539" x="8947150" y="3816350"/>
          <p14:tracePt t="153615" x="8940800" y="3816350"/>
          <p14:tracePt t="153630" x="8934450" y="3816350"/>
          <p14:tracePt t="153637" x="8928100" y="3816350"/>
          <p14:tracePt t="153645" x="8921750" y="3816350"/>
          <p14:tracePt t="153661" x="8909050" y="3816350"/>
          <p14:tracePt t="153678" x="8877300" y="3816350"/>
          <p14:tracePt t="153695" x="8851900" y="3810000"/>
          <p14:tracePt t="153712" x="8839200" y="3803650"/>
          <p14:tracePt t="153728" x="8820150" y="3797300"/>
          <p14:tracePt t="153745" x="8813800" y="3790950"/>
          <p14:tracePt t="153761" x="8813800" y="3784600"/>
          <p14:tracePt t="153794" x="8839200" y="3759200"/>
          <p14:tracePt t="153811" x="8877300" y="3733800"/>
          <p14:tracePt t="153828" x="8928100" y="3695700"/>
          <p14:tracePt t="153844" x="8991600" y="3663950"/>
          <p14:tracePt t="153861" x="9074150" y="3632200"/>
          <p14:tracePt t="153878" x="9175750" y="3606800"/>
          <p14:tracePt t="153895" x="9232900" y="3606800"/>
          <p14:tracePt t="153911" x="9283700" y="3619500"/>
          <p14:tracePt t="153928" x="9334500" y="3638550"/>
          <p14:tracePt t="153945" x="9378950" y="3651250"/>
          <p14:tracePt t="153961" x="9429750" y="3683000"/>
          <p14:tracePt t="153978" x="9467850" y="3708400"/>
          <p14:tracePt t="153994" x="9499600" y="3746500"/>
          <p14:tracePt t="154011" x="9512300" y="3759200"/>
          <p14:tracePt t="154028" x="9518650" y="3778250"/>
          <p14:tracePt t="154050" x="9518650" y="3784600"/>
          <p14:tracePt t="154061" x="9518650" y="3790950"/>
          <p14:tracePt t="154078" x="9493250" y="3790950"/>
          <p14:tracePt t="154095" x="9442450" y="3816350"/>
          <p14:tracePt t="154111" x="9385300" y="3822700"/>
          <p14:tracePt t="154128" x="9328150" y="3835400"/>
          <p14:tracePt t="154145" x="9290050" y="3835400"/>
          <p14:tracePt t="154161" x="9251950" y="3835400"/>
          <p14:tracePt t="154178" x="9220200" y="3835400"/>
          <p14:tracePt t="154195" x="9194800" y="3835400"/>
          <p14:tracePt t="154211" x="9175750" y="3835400"/>
          <p14:tracePt t="154228" x="9163050" y="3835400"/>
          <p14:tracePt t="154244" x="9156700" y="3829050"/>
          <p14:tracePt t="154261" x="9150350" y="3822700"/>
          <p14:tracePt t="154278" x="9144000" y="3822700"/>
          <p14:tracePt t="154295" x="9144000" y="3816350"/>
          <p14:tracePt t="154311" x="9144000" y="3810000"/>
          <p14:tracePt t="154366" x="9150350" y="3810000"/>
          <p14:tracePt t="154381" x="9156700" y="3810000"/>
          <p14:tracePt t="154404" x="9169400" y="3810000"/>
          <p14:tracePt t="154419" x="9175750" y="3810000"/>
          <p14:tracePt t="154427" x="9194800" y="3810000"/>
          <p14:tracePt t="154442" x="9201150" y="3816350"/>
          <p14:tracePt t="154457" x="9201150" y="3822700"/>
          <p14:tracePt t="154465" x="9201150" y="3829050"/>
          <p14:tracePt t="154478" x="9201150" y="3835400"/>
          <p14:tracePt t="154495" x="9169400" y="3879850"/>
          <p14:tracePt t="154511" x="9144000" y="3905250"/>
          <p14:tracePt t="154528" x="9112250" y="3930650"/>
          <p14:tracePt t="154545" x="9093200" y="3943350"/>
          <p14:tracePt t="154561" x="9067800" y="3956050"/>
          <p14:tracePt t="154578" x="9048750" y="3962400"/>
          <p14:tracePt t="154595" x="9029700" y="3962400"/>
          <p14:tracePt t="154611" x="9004300" y="3962400"/>
          <p14:tracePt t="154628" x="8991600" y="3962400"/>
          <p14:tracePt t="154644" x="8985250" y="3949700"/>
          <p14:tracePt t="154661" x="8978900" y="3943350"/>
          <p14:tracePt t="154695" x="8978900" y="3930650"/>
          <p14:tracePt t="154711" x="8985250" y="3917950"/>
          <p14:tracePt t="154728" x="9042400" y="3867150"/>
          <p14:tracePt t="154744" x="9118600" y="3822700"/>
          <p14:tracePt t="154761" x="9188450" y="3797300"/>
          <p14:tracePt t="154778" x="9271000" y="3771900"/>
          <p14:tracePt t="154794" x="9340850" y="3759200"/>
          <p14:tracePt t="154811" x="9410700" y="3752850"/>
          <p14:tracePt t="154828" x="9448800" y="3752850"/>
          <p14:tracePt t="154844" x="9474200" y="3752850"/>
          <p14:tracePt t="154861" x="9512300" y="3765550"/>
          <p14:tracePt t="154878" x="9537700" y="3771900"/>
          <p14:tracePt t="154894" x="9550400" y="3771900"/>
          <p14:tracePt t="154911" x="9556750" y="3778250"/>
          <p14:tracePt t="154928" x="9556750" y="3784600"/>
          <p14:tracePt t="154961" x="9556750" y="3790950"/>
          <p14:tracePt t="155013" x="9544050" y="3797300"/>
          <p14:tracePt t="155021" x="9531350" y="3803650"/>
          <p14:tracePt t="155029" x="9505950" y="3816350"/>
          <p14:tracePt t="155044" x="9429750" y="3841750"/>
          <p14:tracePt t="155061" x="9334500" y="3860800"/>
          <p14:tracePt t="155078" x="9264650" y="3867150"/>
          <p14:tracePt t="155095" x="9194800" y="3873500"/>
          <p14:tracePt t="155111" x="9131300" y="3886200"/>
          <p14:tracePt t="155127" x="9105900" y="3886200"/>
          <p14:tracePt t="155144" x="9067800" y="3886200"/>
          <p14:tracePt t="155161" x="9055100" y="3879850"/>
          <p14:tracePt t="155178" x="9042400" y="3873500"/>
          <p14:tracePt t="155194" x="9029700" y="3867150"/>
          <p14:tracePt t="155211" x="9023350" y="3854450"/>
          <p14:tracePt t="155244" x="9023350" y="3848100"/>
          <p14:tracePt t="155261" x="9036050" y="3829050"/>
          <p14:tracePt t="155278" x="9055100" y="3816350"/>
          <p14:tracePt t="155294" x="9112250" y="3790950"/>
          <p14:tracePt t="155311" x="9207500" y="3765550"/>
          <p14:tracePt t="155328" x="9296400" y="3746500"/>
          <p14:tracePt t="155344" x="9391650" y="3733800"/>
          <p14:tracePt t="155361" x="9423400" y="3733800"/>
          <p14:tracePt t="155378" x="9455150" y="3740150"/>
          <p14:tracePt t="155394" x="9480550" y="3746500"/>
          <p14:tracePt t="155411" x="9493250" y="3752850"/>
          <p14:tracePt t="155428" x="9505950" y="3765550"/>
          <p14:tracePt t="155444" x="9512300" y="3765550"/>
          <p14:tracePt t="155461" x="9518650" y="3784600"/>
          <p14:tracePt t="155477" x="9518650" y="3790950"/>
          <p14:tracePt t="155494" x="9512300" y="3810000"/>
          <p14:tracePt t="155511" x="9480550" y="3841750"/>
          <p14:tracePt t="155527" x="9455150" y="3854450"/>
          <p14:tracePt t="155544" x="9404350" y="3873500"/>
          <p14:tracePt t="155561" x="9340850" y="3892550"/>
          <p14:tracePt t="155578" x="9239250" y="3917950"/>
          <p14:tracePt t="155594" x="9169400" y="3937000"/>
          <p14:tracePt t="155611" x="9124950" y="3943350"/>
          <p14:tracePt t="155628" x="9105900" y="3949700"/>
          <p14:tracePt t="155644" x="9086850" y="3949700"/>
          <p14:tracePt t="155661" x="9074150" y="3949700"/>
          <p14:tracePt t="155678" x="9055100" y="3949700"/>
          <p14:tracePt t="155694" x="9042400" y="3943350"/>
          <p14:tracePt t="155711" x="9036050" y="3943350"/>
          <p14:tracePt t="155727" x="9036050" y="3930650"/>
          <p14:tracePt t="155744" x="9036050" y="3924300"/>
          <p14:tracePt t="155778" x="9074150" y="3911600"/>
          <p14:tracePt t="155794" x="9188450" y="3867150"/>
          <p14:tracePt t="155811" x="9385300" y="3848100"/>
          <p14:tracePt t="155828" x="9480550" y="3835400"/>
          <p14:tracePt t="155844" x="9569450" y="3835400"/>
          <p14:tracePt t="155861" x="9626600" y="3841750"/>
          <p14:tracePt t="155878" x="9671050" y="3848100"/>
          <p14:tracePt t="155894" x="9696450" y="3879850"/>
          <p14:tracePt t="155911" x="9715500" y="3886200"/>
          <p14:tracePt t="155927" x="9721850" y="3898900"/>
          <p14:tracePt t="155944" x="9721850" y="3917950"/>
          <p14:tracePt t="155961" x="9721850" y="3930650"/>
          <p14:tracePt t="155977" x="9721850" y="3943350"/>
          <p14:tracePt t="155994" x="9690100" y="3975100"/>
          <p14:tracePt t="156011" x="9658350" y="3987800"/>
          <p14:tracePt t="156028" x="9601200" y="4000500"/>
          <p14:tracePt t="156030" x="9563100" y="4006850"/>
          <p14:tracePt t="156044" x="9518650" y="4006850"/>
          <p14:tracePt t="156061" x="9493250" y="4006850"/>
          <p14:tracePt t="156078" x="9448800" y="4013200"/>
          <p14:tracePt t="156094" x="9417050" y="4013200"/>
          <p14:tracePt t="156111" x="9378950" y="4013200"/>
          <p14:tracePt t="156127" x="9334500" y="4013200"/>
          <p14:tracePt t="156144" x="9328150" y="4013200"/>
          <p14:tracePt t="156161" x="9321800" y="4013200"/>
          <p14:tracePt t="156194" x="9315450" y="4013200"/>
          <p14:tracePt t="156480" x="9309100" y="4013200"/>
          <p14:tracePt t="156503" x="9302750" y="4013200"/>
          <p14:tracePt t="156563" x="9296400" y="4013200"/>
          <p14:tracePt t="156571" x="9290050" y="4013200"/>
          <p14:tracePt t="156585" x="9283700" y="4013200"/>
          <p14:tracePt t="156594" x="9277350" y="4013200"/>
          <p14:tracePt t="156611" x="9271000" y="4013200"/>
          <p14:tracePt t="156627" x="9258300" y="4006850"/>
          <p14:tracePt t="156644" x="9251950" y="4006850"/>
          <p14:tracePt t="156661" x="9239250" y="4006850"/>
          <p14:tracePt t="156677" x="9220200" y="4006850"/>
          <p14:tracePt t="156694" x="9213850" y="4000500"/>
          <p14:tracePt t="156711" x="9188450" y="3994150"/>
          <p14:tracePt t="156728" x="9169400" y="3994150"/>
          <p14:tracePt t="156744" x="9124950" y="3994150"/>
          <p14:tracePt t="156761" x="9099550" y="3981450"/>
          <p14:tracePt t="156777" x="9080500" y="3981450"/>
          <p14:tracePt t="156794" x="9067800" y="3981450"/>
          <p14:tracePt t="156811" x="9055100" y="3975100"/>
          <p14:tracePt t="156827" x="9036050" y="3975100"/>
          <p14:tracePt t="156844" x="9017000" y="3975100"/>
          <p14:tracePt t="156861" x="9017000" y="3968750"/>
          <p14:tracePt t="156878" x="9010650" y="3968750"/>
          <p14:tracePt t="156894" x="9004300" y="3962400"/>
          <p14:tracePt t="156939" x="9004300" y="3956050"/>
          <p14:tracePt t="157007" x="9010650" y="3949700"/>
          <p14:tracePt t="157022" x="9017000" y="3943350"/>
          <p14:tracePt t="157031" x="9023350" y="3943350"/>
          <p14:tracePt t="157037" x="9042400" y="3943350"/>
          <p14:tracePt t="157044" x="9061450" y="3937000"/>
          <p14:tracePt t="157061" x="9086850" y="3937000"/>
          <p14:tracePt t="157077" x="9131300" y="3937000"/>
          <p14:tracePt t="157094" x="9156700" y="3937000"/>
          <p14:tracePt t="157111" x="9175750" y="3937000"/>
          <p14:tracePt t="157127" x="9194800" y="3937000"/>
          <p14:tracePt t="157144" x="9213850" y="3937000"/>
          <p14:tracePt t="157161" x="9220200" y="3937000"/>
          <p14:tracePt t="157406" x="9245600" y="3937000"/>
          <p14:tracePt t="157414" x="9283700" y="3937000"/>
          <p14:tracePt t="157420" x="9309100" y="3943350"/>
          <p14:tracePt t="157429" x="9334500" y="3943350"/>
          <p14:tracePt t="157444" x="9359900" y="3943350"/>
          <p14:tracePt t="157461" x="9385300" y="3943350"/>
          <p14:tracePt t="157477" x="9398000" y="3943350"/>
          <p14:tracePt t="157494" x="9410700" y="3943350"/>
          <p14:tracePt t="157510" x="9417050" y="3943350"/>
          <p14:tracePt t="157616" x="9404350" y="3937000"/>
          <p14:tracePt t="157624" x="9398000" y="3937000"/>
          <p14:tracePt t="157631" x="9385300" y="3930650"/>
          <p14:tracePt t="157644" x="9359900" y="3930650"/>
          <p14:tracePt t="157661" x="9328150" y="3930650"/>
          <p14:tracePt t="157677" x="9271000" y="3930650"/>
          <p14:tracePt t="157694" x="9232900" y="3930650"/>
          <p14:tracePt t="157710" x="9213850" y="3943350"/>
          <p14:tracePt t="157728" x="9201150" y="3943350"/>
          <p14:tracePt t="157744" x="9188450" y="3943350"/>
          <p14:tracePt t="157760" x="9188450" y="3949700"/>
          <p14:tracePt t="157835" x="9188450" y="3956050"/>
          <p14:tracePt t="157864" x="9188450" y="3962400"/>
          <p14:tracePt t="157887" x="9194800" y="3968750"/>
          <p14:tracePt t="157895" x="9194800" y="3975100"/>
          <p14:tracePt t="157902" x="9207500" y="3975100"/>
          <p14:tracePt t="157925" x="9213850" y="3975100"/>
          <p14:tracePt t="157932" x="9213850" y="3987800"/>
          <p14:tracePt t="157944" x="9220200" y="3987800"/>
          <p14:tracePt t="158000" x="9226550" y="3987800"/>
          <p14:tracePt t="158007" x="9226550" y="3994150"/>
          <p14:tracePt t="158052" x="9232900" y="3994150"/>
          <p14:tracePt t="158082" x="9232900" y="4000500"/>
          <p14:tracePt t="158090" x="9239250" y="4000500"/>
          <p14:tracePt t="158098" x="9239250" y="4006850"/>
          <p14:tracePt t="158128" x="9251950" y="4006850"/>
          <p14:tracePt t="158135" x="9251950" y="4013200"/>
          <p14:tracePt t="158144" x="9258300" y="4013200"/>
          <p14:tracePt t="158160" x="9258300" y="4019550"/>
          <p14:tracePt t="159016" x="9258300" y="4025900"/>
          <p14:tracePt t="160047" x="9251950" y="4025900"/>
          <p14:tracePt t="160077" x="9251950" y="4032250"/>
          <p14:tracePt t="160084" x="9245600" y="4032250"/>
          <p14:tracePt t="160182" x="9245600" y="4038600"/>
          <p14:tracePt t="160235" x="9239250" y="4038600"/>
          <p14:tracePt t="160506" x="9239250" y="4044950"/>
          <p14:tracePt t="160536" x="9239250" y="4051300"/>
          <p14:tracePt t="160565" x="9239250" y="4057650"/>
          <p14:tracePt t="160603" x="9239250" y="4064000"/>
          <p14:tracePt t="160618" x="9239250" y="4070350"/>
          <p14:tracePt t="161650" x="9239250" y="4076700"/>
          <p14:tracePt t="161658" x="9239250" y="4095750"/>
          <p14:tracePt t="161672" x="9239250" y="4108450"/>
          <p14:tracePt t="161681" x="9232900" y="4114800"/>
          <p14:tracePt t="161693" x="9232900" y="4127500"/>
          <p14:tracePt t="166910" x="9207500" y="4102100"/>
          <p14:tracePt t="166916" x="9137650" y="4032250"/>
          <p14:tracePt t="166925" x="9055100" y="3968750"/>
          <p14:tracePt t="166942" x="8794750" y="3829050"/>
          <p14:tracePt t="166958" x="8413750" y="3670300"/>
          <p14:tracePt t="166975" x="7981950" y="3543300"/>
          <p14:tracePt t="166991" x="7232650" y="3429000"/>
          <p14:tracePt t="167008" x="6699250" y="3384550"/>
          <p14:tracePt t="167025" x="6184900" y="3333750"/>
          <p14:tracePt t="167042" x="5791200" y="3321050"/>
          <p14:tracePt t="167058" x="5568950" y="3321050"/>
          <p14:tracePt t="167075" x="5340350" y="3321050"/>
          <p14:tracePt t="167091" x="5264150" y="3352800"/>
          <p14:tracePt t="167108" x="5251450" y="3365500"/>
          <p14:tracePt t="167376" x="5118100" y="3384550"/>
          <p14:tracePt t="167383" x="4997450" y="3403600"/>
          <p14:tracePt t="167392" x="4857750" y="3422650"/>
          <p14:tracePt t="167408" x="4597400" y="3492500"/>
          <p14:tracePt t="167425" x="4318000" y="3568700"/>
          <p14:tracePt t="167441" x="4114800" y="3619500"/>
          <p14:tracePt t="167458" x="3873500" y="3695700"/>
          <p14:tracePt t="167475" x="3797300" y="3733800"/>
          <p14:tracePt t="167491" x="3752850" y="3746500"/>
          <p14:tracePt t="167508" x="3733800" y="3765550"/>
          <p14:tracePt t="167525" x="3721100" y="3778250"/>
          <p14:tracePt t="167526" x="3714750" y="3797300"/>
          <p14:tracePt t="167541" x="3708400" y="3816350"/>
          <p14:tracePt t="167558" x="3708400" y="3841750"/>
          <p14:tracePt t="167575" x="3708400" y="3860800"/>
          <p14:tracePt t="167591" x="3708400" y="3898900"/>
          <p14:tracePt t="167608" x="3714750" y="3924300"/>
          <p14:tracePt t="167625" x="3752850" y="3975100"/>
          <p14:tracePt t="167849" x="3670300" y="4025900"/>
          <p14:tracePt t="167857" x="3581400" y="4089400"/>
          <p14:tracePt t="167864" x="3492500" y="4133850"/>
          <p14:tracePt t="167874" x="3403600" y="4197350"/>
          <p14:tracePt t="167891" x="3225800" y="4292600"/>
          <p14:tracePt t="167908" x="3092450" y="4387850"/>
          <p14:tracePt t="167925" x="2946400" y="4470400"/>
          <p14:tracePt t="167941" x="2755900" y="4635500"/>
          <p14:tracePt t="167958" x="2647950" y="4775200"/>
          <p14:tracePt t="167975" x="2559050" y="4889500"/>
          <p14:tracePt t="167992" x="2508250" y="4972050"/>
          <p14:tracePt t="168008" x="2476500" y="5035550"/>
          <p14:tracePt t="168025" x="2476500" y="5041900"/>
          <p14:tracePt t="168271" x="2470150" y="5048250"/>
          <p14:tracePt t="168279" x="2457450" y="5054600"/>
          <p14:tracePt t="168291" x="2438400" y="5060950"/>
          <p14:tracePt t="168308" x="2400300" y="5073650"/>
          <p14:tracePt t="168324" x="2324100" y="5092700"/>
          <p14:tracePt t="168341" x="2279650" y="5105400"/>
          <p14:tracePt t="168358" x="2260600" y="5105400"/>
          <p14:tracePt t="168375" x="2241550" y="5105400"/>
          <p14:tracePt t="168391" x="2222500" y="5111750"/>
          <p14:tracePt t="168408" x="2209800" y="5111750"/>
          <p14:tracePt t="168425" x="2171700" y="5118100"/>
          <p14:tracePt t="168441" x="2114550" y="5130800"/>
          <p14:tracePt t="168458" x="2063750" y="5143500"/>
          <p14:tracePt t="168474" x="2012950" y="5168900"/>
          <p14:tracePt t="168491" x="2000250" y="5175250"/>
          <p14:tracePt t="168508" x="1993900" y="5175250"/>
          <p14:tracePt t="168525" x="1987550" y="5187950"/>
          <p14:tracePt t="168541" x="1987550" y="5194300"/>
          <p14:tracePt t="168558" x="1987550" y="5207000"/>
          <p14:tracePt t="168575" x="1993900" y="5213350"/>
          <p14:tracePt t="168591" x="2032000" y="5219700"/>
          <p14:tracePt t="168608" x="2139950" y="5226050"/>
          <p14:tracePt t="168624" x="2393950" y="5232400"/>
          <p14:tracePt t="168641" x="2552700" y="5245100"/>
          <p14:tracePt t="168658" x="2667000" y="5257800"/>
          <p14:tracePt t="168674" x="2781300" y="5283200"/>
          <p14:tracePt t="168691" x="2870200" y="5302250"/>
          <p14:tracePt t="168708" x="2940050" y="5321300"/>
          <p14:tracePt t="168725" x="2965450" y="5327650"/>
          <p14:tracePt t="168741" x="2971800" y="5327650"/>
          <p14:tracePt t="169047" x="2984500" y="5327650"/>
          <p14:tracePt t="169054" x="2990850" y="5327650"/>
          <p14:tracePt t="169069" x="2997200" y="5327650"/>
          <p14:tracePt t="169077" x="3003550" y="5321300"/>
          <p14:tracePt t="169091" x="3035300" y="5314950"/>
          <p14:tracePt t="169108" x="3086100" y="5308600"/>
          <p14:tracePt t="169124" x="3124200" y="5308600"/>
          <p14:tracePt t="169141" x="3155950" y="5308600"/>
          <p14:tracePt t="169158" x="3181350" y="5308600"/>
          <p14:tracePt t="169175" x="3194050" y="5308600"/>
          <p14:tracePt t="169191" x="3200400" y="5308600"/>
          <p14:tracePt t="169264" x="3206750" y="5308600"/>
          <p14:tracePt t="169271" x="3213100" y="5308600"/>
          <p14:tracePt t="169286" x="3219450" y="5308600"/>
          <p14:tracePt t="169301" x="3238500" y="5308600"/>
          <p14:tracePt t="169316" x="3244850" y="5314950"/>
          <p14:tracePt t="169324" x="3251200" y="5314950"/>
          <p14:tracePt t="169341" x="3263900" y="5314950"/>
          <p14:tracePt t="169357" x="3289300" y="5321300"/>
          <p14:tracePt t="169374" x="3314700" y="5327650"/>
          <p14:tracePt t="169391" x="3340100" y="5334000"/>
          <p14:tracePt t="169407" x="3371850" y="5346700"/>
          <p14:tracePt t="169424" x="3397250" y="5346700"/>
          <p14:tracePt t="169441" x="3416300" y="5353050"/>
          <p14:tracePt t="169458" x="3429000" y="5353050"/>
          <p14:tracePt t="169474" x="3441700" y="5353050"/>
          <p14:tracePt t="169491" x="3448050" y="5353050"/>
          <p14:tracePt t="169844" x="3454400" y="5353050"/>
          <p14:tracePt t="169866" x="3467100" y="5353050"/>
          <p14:tracePt t="170460" x="3467100" y="5365750"/>
          <p14:tracePt t="170491" x="3460750" y="5372100"/>
          <p14:tracePt t="170506" x="3448050" y="5372100"/>
          <p14:tracePt t="170513" x="3441700" y="5378450"/>
          <p14:tracePt t="170524" x="3429000" y="5384800"/>
          <p14:tracePt t="170541" x="3403600" y="5397500"/>
          <p14:tracePt t="170557" x="3365500" y="5416550"/>
          <p14:tracePt t="170574" x="3359150" y="5422900"/>
          <p14:tracePt t="170591" x="3346450" y="5429250"/>
          <p14:tracePt t="170624" x="3333750" y="5429250"/>
          <p14:tracePt t="170641" x="3302000" y="5435600"/>
          <p14:tracePt t="170657" x="3263900" y="5448300"/>
          <p14:tracePt t="170674" x="3238500" y="5454650"/>
          <p14:tracePt t="170691" x="3206750" y="5461000"/>
          <p14:tracePt t="170707" x="3200400" y="5473700"/>
          <p14:tracePt t="170724" x="3187700" y="5473700"/>
          <p14:tracePt t="170768" x="3181350" y="5473700"/>
          <p14:tracePt t="170783" x="3175000" y="5473700"/>
          <p14:tracePt t="170798" x="3168650" y="5473700"/>
          <p14:tracePt t="170807" x="3162300" y="5473700"/>
          <p14:tracePt t="170824" x="3155950" y="5473700"/>
          <p14:tracePt t="170840" x="3149600" y="5480050"/>
          <p14:tracePt t="170874" x="3136900" y="5486400"/>
          <p14:tracePt t="170890" x="3130550" y="5486400"/>
          <p14:tracePt t="170907" x="3117850" y="5492750"/>
          <p14:tracePt t="170924" x="3098800" y="5492750"/>
          <p14:tracePt t="170940" x="3086100" y="5505450"/>
          <p14:tracePt t="170957" x="3067050" y="5505450"/>
          <p14:tracePt t="170974" x="3060700" y="5518150"/>
          <p14:tracePt t="170990" x="3054350" y="5524500"/>
          <p14:tracePt t="171007" x="3048000" y="5524500"/>
          <p14:tracePt t="171024" x="3048000" y="5530850"/>
          <p14:tracePt t="171041" x="3041650" y="5537200"/>
          <p14:tracePt t="171057" x="3035300" y="5543550"/>
          <p14:tracePt t="171078" x="3028950" y="5549900"/>
          <p14:tracePt t="171092" x="3028950" y="5556250"/>
          <p14:tracePt t="171107" x="3028950" y="5562600"/>
          <p14:tracePt t="171212" x="3028950" y="5568950"/>
          <p14:tracePt t="171287" x="3035300" y="5568950"/>
          <p14:tracePt t="171317" x="3041650" y="5568950"/>
          <p14:tracePt t="171326" x="3041650" y="5575300"/>
          <p14:tracePt t="171340" x="3048000" y="5575300"/>
          <p14:tracePt t="171347" x="3054350" y="5581650"/>
          <p14:tracePt t="171362" x="3060700" y="5581650"/>
          <p14:tracePt t="171377" x="3067050" y="5581650"/>
          <p14:tracePt t="171392" x="3079750" y="5581650"/>
          <p14:tracePt t="171453" x="3086100" y="5581650"/>
          <p14:tracePt t="171467" x="3092450" y="5581650"/>
          <p14:tracePt t="171505" x="3098800" y="5581650"/>
          <p14:tracePt t="174422" x="3098800" y="5588000"/>
          <p14:tracePt t="174430" x="3105150" y="5588000"/>
          <p14:tracePt t="174445" x="3105150" y="5594350"/>
          <p14:tracePt t="174468" x="3111500" y="5594350"/>
          <p14:tracePt t="174476" x="3111500" y="5600700"/>
          <p14:tracePt t="174490" x="3117850" y="5600700"/>
          <p14:tracePt t="174506" x="3117850" y="5607050"/>
          <p14:tracePt t="174543" x="3124200" y="5607050"/>
          <p14:tracePt t="174573" x="3130550" y="5613400"/>
          <p14:tracePt t="174603" x="3130550" y="5619750"/>
          <p14:tracePt t="174610" x="3136900" y="5619750"/>
          <p14:tracePt t="174663" x="3136900" y="5626100"/>
          <p14:tracePt t="174686" x="3143250" y="5626100"/>
          <p14:tracePt t="174693" x="3143250" y="5632450"/>
          <p14:tracePt t="174709" x="3143250" y="5638800"/>
          <p14:tracePt t="174723" x="3149600" y="5638800"/>
          <p14:tracePt t="174806" x="3149600" y="5645150"/>
          <p14:tracePt t="175377" x="3149600" y="5651500"/>
          <p14:tracePt t="175385" x="3149600" y="5657850"/>
          <p14:tracePt t="175408" x="3149600" y="5664200"/>
          <p14:tracePt t="175821" x="3225800" y="5689600"/>
          <p14:tracePt t="175829" x="3321050" y="5746750"/>
          <p14:tracePt t="175839" x="3403600" y="5791200"/>
          <p14:tracePt t="175856" x="3549650" y="5873750"/>
          <p14:tracePt t="175873" x="3683000" y="5949950"/>
          <p14:tracePt t="175889" x="3771900" y="6007100"/>
          <p14:tracePt t="176160" x="3822700" y="6007100"/>
          <p14:tracePt t="176168" x="3879850" y="6007100"/>
          <p14:tracePt t="176175" x="3924300" y="5994400"/>
          <p14:tracePt t="176189" x="3943350" y="5988050"/>
          <p14:tracePt t="176206" x="4013200" y="5981700"/>
          <p14:tracePt t="176223" x="4051300" y="5975350"/>
          <p14:tracePt t="176239" x="4102100" y="5975350"/>
          <p14:tracePt t="176256" x="4133850" y="5975350"/>
          <p14:tracePt t="176273" x="4159250" y="5975350"/>
          <p14:tracePt t="176289" x="4165600" y="5975350"/>
          <p14:tracePt t="176500" x="4216400" y="5975350"/>
          <p14:tracePt t="176507" x="4286250" y="5975350"/>
          <p14:tracePt t="176523" x="4406900" y="5975350"/>
          <p14:tracePt t="176539" x="4508500" y="5988050"/>
          <p14:tracePt t="176556" x="4578350" y="6013450"/>
          <p14:tracePt t="176572" x="4635500" y="6019800"/>
          <p14:tracePt t="176589" x="4705350" y="6038850"/>
          <p14:tracePt t="176606" x="4743450" y="6038850"/>
          <p14:tracePt t="176623" x="4800600" y="6038850"/>
          <p14:tracePt t="176639" x="4819650" y="6038850"/>
          <p14:tracePt t="176912" x="4845050" y="6038850"/>
          <p14:tracePt t="176919" x="4870450" y="6038850"/>
          <p14:tracePt t="176927" x="4895850" y="6038850"/>
          <p14:tracePt t="176939" x="4908550" y="6038850"/>
          <p14:tracePt t="176956" x="4953000" y="6038850"/>
          <p14:tracePt t="176973" x="4997450" y="6038850"/>
          <p14:tracePt t="176989" x="5022850" y="6038850"/>
          <p14:tracePt t="177006" x="5060950" y="6038850"/>
          <p14:tracePt t="177023" x="5099050" y="6038850"/>
          <p14:tracePt t="177039" x="5130800" y="6038850"/>
          <p14:tracePt t="177041" x="5143500" y="6038850"/>
          <p14:tracePt t="177056" x="5162550" y="6038850"/>
          <p14:tracePt t="177072" x="5168900" y="6038850"/>
          <p14:tracePt t="177089" x="5175250" y="6038850"/>
          <p14:tracePt t="177106" x="5181600" y="6038850"/>
          <p14:tracePt t="177387" x="5187950" y="6038850"/>
          <p14:tracePt t="177393" x="5207000" y="6038850"/>
          <p14:tracePt t="177406" x="5219700" y="6038850"/>
          <p14:tracePt t="177423" x="5245100" y="6038850"/>
          <p14:tracePt t="177439" x="5289550" y="6038850"/>
          <p14:tracePt t="177456" x="5308600" y="6038850"/>
          <p14:tracePt t="177472" x="5346700" y="6038850"/>
          <p14:tracePt t="177489" x="5378450" y="6038850"/>
          <p14:tracePt t="177505" x="5410200" y="6038850"/>
          <p14:tracePt t="177523" x="5454650" y="6038850"/>
          <p14:tracePt t="177539" x="5473700" y="6038850"/>
          <p14:tracePt t="177556" x="5492750" y="6038850"/>
          <p14:tracePt t="177573" x="5505450" y="6038850"/>
          <p14:tracePt t="177589" x="5511800" y="6038850"/>
          <p14:tracePt t="177724" x="5518150" y="6038850"/>
          <p14:tracePt t="177747" x="5518150" y="6045200"/>
          <p14:tracePt t="177754" x="5524500" y="6045200"/>
          <p14:tracePt t="177791" x="5530850" y="6045200"/>
          <p14:tracePt t="177814" x="5530850" y="6051550"/>
          <p14:tracePt t="178100" x="5594350" y="6057900"/>
          <p14:tracePt t="178109" x="5683250" y="6076950"/>
          <p14:tracePt t="178115" x="5746750" y="6089650"/>
          <p14:tracePt t="178123" x="5816600" y="6108700"/>
          <p14:tracePt t="178139" x="5924550" y="6146800"/>
          <p14:tracePt t="178156" x="6007100" y="6172200"/>
          <p14:tracePt t="178172" x="6089650" y="6191250"/>
          <p14:tracePt t="178189" x="6165850" y="6210300"/>
          <p14:tracePt t="178206" x="6261100" y="6229350"/>
          <p14:tracePt t="178507" x="6280150" y="6229350"/>
          <p14:tracePt t="178514" x="6299200" y="6229350"/>
          <p14:tracePt t="178522" x="6318250" y="6235700"/>
          <p14:tracePt t="178539" x="6369050" y="6242050"/>
          <p14:tracePt t="178555" x="6438900" y="6248400"/>
          <p14:tracePt t="178572" x="6508750" y="6261100"/>
          <p14:tracePt t="178589" x="6578600" y="6273800"/>
          <p14:tracePt t="178606" x="6591300" y="6286500"/>
          <p14:tracePt t="178622" x="6604000" y="6286500"/>
          <p14:tracePt t="178639" x="6610350" y="6286500"/>
          <p14:tracePt t="178655" x="6616700" y="6286500"/>
          <p14:tracePt t="178672" x="6642100" y="6286500"/>
          <p14:tracePt t="178689" x="6654800" y="6286500"/>
          <p14:tracePt t="178705" x="6661150" y="6286500"/>
          <p14:tracePt t="178739" x="6673850" y="6286500"/>
          <p14:tracePt t="179823" x="6680200" y="6286500"/>
          <p14:tracePt t="179884" x="6686550" y="6292850"/>
          <p14:tracePt t="179898" x="6692900" y="6292850"/>
          <p14:tracePt t="179907" x="6692900" y="6299200"/>
          <p14:tracePt t="179936" x="6692900" y="6305550"/>
          <p14:tracePt t="179943" x="6692900" y="6311900"/>
          <p14:tracePt t="179981" x="6692900" y="6318250"/>
          <p14:tracePt t="180109" x="6692900" y="6324600"/>
          <p14:tracePt t="180125" x="6692900" y="6330950"/>
          <p14:tracePt t="180215" x="6692900" y="6337300"/>
          <p14:tracePt t="180237" x="6692900" y="6343650"/>
          <p14:tracePt t="180342" x="6686550" y="6343650"/>
          <p14:tracePt t="180500" x="6686550" y="6350000"/>
          <p14:tracePt t="180598" x="6686550" y="6356350"/>
          <p14:tracePt t="182854" x="6724650" y="6350000"/>
          <p14:tracePt t="182862" x="6775450" y="6350000"/>
          <p14:tracePt t="182871" x="6838950" y="6343650"/>
          <p14:tracePt t="182888" x="6991350" y="6343650"/>
          <p14:tracePt t="182904" x="7137400" y="6343650"/>
          <p14:tracePt t="182921" x="7200900" y="6343650"/>
          <p14:tracePt t="183230" x="7308850" y="6324600"/>
          <p14:tracePt t="183238" x="7404100" y="6299200"/>
          <p14:tracePt t="183245" x="7499350" y="6280150"/>
          <p14:tracePt t="183254" x="7588250" y="6254750"/>
          <p14:tracePt t="183271" x="7759700" y="6242050"/>
          <p14:tracePt t="183288" x="7924800" y="6235700"/>
          <p14:tracePt t="183304" x="8083550" y="6235700"/>
          <p14:tracePt t="183321" x="8166100" y="6235700"/>
          <p14:tracePt t="183645" x="8197850" y="6216650"/>
          <p14:tracePt t="183652" x="8235950" y="6184900"/>
          <p14:tracePt t="183660" x="8267700" y="6146800"/>
          <p14:tracePt t="183671" x="8286750" y="6127750"/>
          <p14:tracePt t="183688" x="8337550" y="6070600"/>
          <p14:tracePt t="183704" x="8382000" y="6026150"/>
          <p14:tracePt t="183721" x="8401050" y="5994400"/>
          <p14:tracePt t="183738" x="8413750" y="5962650"/>
          <p14:tracePt t="183754" x="8432800" y="5930900"/>
          <p14:tracePt t="183771" x="8445500" y="5892800"/>
          <p14:tracePt t="183787" x="8458200" y="5867400"/>
          <p14:tracePt t="184050" x="8445500" y="5829300"/>
          <p14:tracePt t="184059" x="8375650" y="5727700"/>
          <p14:tracePt t="184065" x="8305800" y="5568950"/>
          <p14:tracePt t="184073" x="8235950" y="5441950"/>
          <p14:tracePt t="184088" x="8134350" y="5207000"/>
          <p14:tracePt t="184104" x="8064500" y="5029200"/>
          <p14:tracePt t="184121" x="8045450" y="4908550"/>
          <p14:tracePt t="184137" x="8032750" y="4864100"/>
          <p14:tracePt t="184412" x="8020050" y="4768850"/>
          <p14:tracePt t="184419" x="8001000" y="4686300"/>
          <p14:tracePt t="184428" x="7994650" y="4610100"/>
          <p14:tracePt t="184437" x="7975600" y="4546600"/>
          <p14:tracePt t="184454" x="7950200" y="4394200"/>
          <p14:tracePt t="184471" x="7950200" y="4159250"/>
          <p14:tracePt t="184487" x="7975600" y="4025900"/>
          <p14:tracePt t="184504" x="8020050" y="3917950"/>
          <p14:tracePt t="184521" x="8083550" y="3822700"/>
          <p14:tracePt t="184788" x="8070850" y="3752850"/>
          <p14:tracePt t="184795" x="8064500" y="3683000"/>
          <p14:tracePt t="184804" x="8064500" y="3594100"/>
          <p14:tracePt t="184821" x="8089900" y="3435350"/>
          <p14:tracePt t="184838" x="8153400" y="3282950"/>
          <p14:tracePt t="184854" x="8235950" y="3143250"/>
          <p14:tracePt t="184870" x="8432800" y="2946400"/>
          <p14:tracePt t="184887" x="8604250" y="2838450"/>
          <p14:tracePt t="184904" x="8756650" y="2749550"/>
          <p14:tracePt t="185149" x="8756650" y="2686050"/>
          <p14:tracePt t="185157" x="8756650" y="2622550"/>
          <p14:tracePt t="185164" x="8769350" y="2571750"/>
          <p14:tracePt t="185172" x="8782050" y="2514600"/>
          <p14:tracePt t="185187" x="8820150" y="2438400"/>
          <p14:tracePt t="185204" x="8896350" y="2362200"/>
          <p14:tracePt t="185220" x="9004300" y="2279650"/>
          <p14:tracePt t="185237" x="9131300" y="2222500"/>
          <p14:tracePt t="185254" x="9340850" y="2152650"/>
          <p14:tracePt t="185271" x="9461500" y="2139950"/>
          <p14:tracePt t="185287" x="9544050" y="2127250"/>
          <p14:tracePt t="185304" x="9594850" y="2127250"/>
          <p14:tracePt t="185320" x="9632950" y="2127250"/>
          <p14:tracePt t="185645" x="9639300" y="2127250"/>
          <p14:tracePt t="185652" x="9645650" y="2127250"/>
          <p14:tracePt t="185660" x="9652000" y="2127250"/>
          <p14:tracePt t="185670" x="9658350" y="2127250"/>
          <p14:tracePt t="185687" x="9690100" y="2127250"/>
          <p14:tracePt t="185704" x="9728200" y="2127250"/>
          <p14:tracePt t="185720" x="9779000" y="2133600"/>
          <p14:tracePt t="185737" x="9798050" y="2139950"/>
          <p14:tracePt t="185754" x="9817100" y="2146300"/>
          <p14:tracePt t="185770" x="9855200" y="2152650"/>
          <p14:tracePt t="185787" x="9912350" y="2165350"/>
          <p14:tracePt t="185804" x="9944100" y="2165350"/>
          <p14:tracePt t="185820" x="9963150" y="2165350"/>
          <p14:tracePt t="185837" x="9982200" y="2178050"/>
          <p14:tracePt t="185854" x="9988550" y="2190750"/>
          <p14:tracePt t="186096" x="10007600" y="2190750"/>
          <p14:tracePt t="186103" x="10033000" y="2190750"/>
          <p14:tracePt t="186112" x="10071100" y="2190750"/>
          <p14:tracePt t="186120" x="10115550" y="2190750"/>
          <p14:tracePt t="186137" x="10191750" y="2190750"/>
          <p14:tracePt t="186154" x="10287000" y="2203450"/>
          <p14:tracePt t="186170" x="10420350" y="2228850"/>
          <p14:tracePt t="186187" x="10515600" y="2241550"/>
          <p14:tracePt t="186203" x="10547350" y="2247900"/>
          <p14:tracePt t="186220" x="10566400" y="2260600"/>
          <p14:tracePt t="186254" x="10579100" y="2266950"/>
          <p14:tracePt t="186270" x="10585450" y="2266950"/>
          <p14:tracePt t="186287" x="10604500" y="2279650"/>
          <p14:tracePt t="186532" x="10617200" y="2279650"/>
          <p14:tracePt t="186540" x="10642600" y="2279650"/>
          <p14:tracePt t="186547" x="10668000" y="2279650"/>
          <p14:tracePt t="186555" x="10699750" y="2279650"/>
          <p14:tracePt t="186570" x="10763250" y="2279650"/>
          <p14:tracePt t="186587" x="10820400" y="2279650"/>
          <p14:tracePt t="186604" x="10852150" y="2279650"/>
          <p14:tracePt t="186620" x="10871200" y="2279650"/>
          <p14:tracePt t="186637" x="10877550" y="2279650"/>
          <p14:tracePt t="186654" x="10883900" y="2279650"/>
          <p14:tracePt t="186780" x="10883900" y="2286000"/>
          <p14:tracePt t="186788" x="10877550" y="2286000"/>
          <p14:tracePt t="186795" x="10877550" y="2292350"/>
          <p14:tracePt t="186803" x="10871200" y="2292350"/>
          <p14:tracePt t="186820" x="10833100" y="2298700"/>
          <p14:tracePt t="186837" x="10756900" y="2311400"/>
          <p14:tracePt t="186853" x="10699750" y="2317750"/>
          <p14:tracePt t="186870" x="10642600" y="2317750"/>
          <p14:tracePt t="186887" x="10623550" y="2317750"/>
          <p14:tracePt t="186903" x="10610850" y="2317750"/>
          <p14:tracePt t="186920" x="10604500" y="2317750"/>
          <p14:tracePt t="186953" x="10604500" y="2311400"/>
          <p14:tracePt t="186970" x="10604500" y="2305050"/>
          <p14:tracePt t="186987" x="10604500" y="2292350"/>
          <p14:tracePt t="187003" x="10604500" y="2279650"/>
          <p14:tracePt t="187020" x="10636250" y="2254250"/>
          <p14:tracePt t="187037" x="10680700" y="2216150"/>
          <p14:tracePt t="187053" x="10706100" y="2197100"/>
          <p14:tracePt t="187070" x="10744200" y="2190750"/>
          <p14:tracePt t="187087" x="10763250" y="2171700"/>
          <p14:tracePt t="187104" x="10814050" y="2165350"/>
          <p14:tracePt t="187120" x="10845800" y="2165350"/>
          <p14:tracePt t="187137" x="10871200" y="2165350"/>
          <p14:tracePt t="187153" x="10896600" y="2165350"/>
          <p14:tracePt t="187170" x="10928350" y="2159000"/>
          <p14:tracePt t="187187" x="10972800" y="2159000"/>
          <p14:tracePt t="187204" x="11017250" y="2159000"/>
          <p14:tracePt t="187220" x="11068050" y="2159000"/>
          <p14:tracePt t="187237" x="11087100" y="2159000"/>
          <p14:tracePt t="187253" x="11118850" y="2159000"/>
          <p14:tracePt t="187270" x="11137900" y="2165350"/>
          <p14:tracePt t="187287" x="11169650" y="2184400"/>
          <p14:tracePt t="187304" x="11201400" y="2197100"/>
          <p14:tracePt t="187320" x="11245850" y="2216150"/>
          <p14:tracePt t="187337" x="11283950" y="2247900"/>
          <p14:tracePt t="187353" x="11296650" y="2247900"/>
          <p14:tracePt t="187370" x="11296650" y="2254250"/>
          <p14:tracePt t="187387" x="11303000" y="2260600"/>
          <p14:tracePt t="187403" x="11309350" y="2266950"/>
          <p14:tracePt t="187420" x="11328400" y="2286000"/>
          <p14:tracePt t="187437" x="11341100" y="2305050"/>
          <p14:tracePt t="187453" x="11347450" y="2317750"/>
          <p14:tracePt t="187470" x="11353800" y="2330450"/>
          <p14:tracePt t="187486" x="11353800" y="2336800"/>
          <p14:tracePt t="187503" x="11353800" y="2343150"/>
          <p14:tracePt t="187520" x="11353800" y="2362200"/>
          <p14:tracePt t="187537" x="11353800" y="2374900"/>
          <p14:tracePt t="187553" x="11353800" y="2400300"/>
          <p14:tracePt t="187570" x="11322050" y="2432050"/>
          <p14:tracePt t="187587" x="11296650" y="2451100"/>
          <p14:tracePt t="187603" x="11271250" y="2470150"/>
          <p14:tracePt t="187620" x="11239500" y="2482850"/>
          <p14:tracePt t="187637" x="11188700" y="2501900"/>
          <p14:tracePt t="187653" x="11087100" y="2533650"/>
          <p14:tracePt t="187670" x="10985500" y="2565400"/>
          <p14:tracePt t="187686" x="10922000" y="2578100"/>
          <p14:tracePt t="187704" x="10883900" y="2584450"/>
          <p14:tracePt t="187720" x="10769600" y="2597150"/>
          <p14:tracePt t="187736" x="10674350" y="2603500"/>
          <p14:tracePt t="187753" x="10566400" y="2603500"/>
          <p14:tracePt t="187770" x="10483850" y="2603500"/>
          <p14:tracePt t="187787" x="10394950" y="2603500"/>
          <p14:tracePt t="187803" x="10287000" y="2603500"/>
          <p14:tracePt t="187820" x="10229850" y="2603500"/>
          <p14:tracePt t="187837" x="10191750" y="2603500"/>
          <p14:tracePt t="187853" x="10153650" y="2597150"/>
          <p14:tracePt t="187870" x="10109200" y="2584450"/>
          <p14:tracePt t="187887" x="10077450" y="2578100"/>
          <p14:tracePt t="187903" x="10058400" y="2559050"/>
          <p14:tracePt t="187920" x="10045700" y="2546350"/>
          <p14:tracePt t="187937" x="10033000" y="2527300"/>
          <p14:tracePt t="187953" x="10013950" y="2495550"/>
          <p14:tracePt t="187970" x="10007600" y="2476500"/>
          <p14:tracePt t="187986" x="10007600" y="2451100"/>
          <p14:tracePt t="188003" x="10007600" y="2425700"/>
          <p14:tracePt t="188020" x="10026650" y="2393950"/>
          <p14:tracePt t="188036" x="10064750" y="2336800"/>
          <p14:tracePt t="188053" x="10109200" y="2305050"/>
          <p14:tracePt t="188070" x="10147300" y="2279650"/>
          <p14:tracePt t="188086" x="10210800" y="2254250"/>
          <p14:tracePt t="188103" x="10287000" y="2222500"/>
          <p14:tracePt t="188120" x="10318750" y="2216150"/>
          <p14:tracePt t="188136" x="10356850" y="2203450"/>
          <p14:tracePt t="188153" x="10407650" y="2197100"/>
          <p14:tracePt t="188170" x="10471150" y="2197100"/>
          <p14:tracePt t="188186" x="10610850" y="2197100"/>
          <p14:tracePt t="188203" x="10674350" y="2197100"/>
          <p14:tracePt t="188220" x="10731500" y="2197100"/>
          <p14:tracePt t="188237" x="10782300" y="2203450"/>
          <p14:tracePt t="188253" x="10852150" y="2235200"/>
          <p14:tracePt t="188270" x="11023600" y="2305050"/>
          <p14:tracePt t="188286" x="11118850" y="2355850"/>
          <p14:tracePt t="188303" x="11169650" y="2387600"/>
          <p14:tracePt t="188320" x="11195050" y="2406650"/>
          <p14:tracePt t="188336" x="11201400" y="2413000"/>
          <p14:tracePt t="188353" x="11214100" y="2419350"/>
          <p14:tracePt t="188370" x="11220450" y="2432050"/>
          <p14:tracePt t="188386" x="11233150" y="2463800"/>
          <p14:tracePt t="188404" x="11252200" y="2514600"/>
          <p14:tracePt t="188420" x="11258550" y="2584450"/>
          <p14:tracePt t="188436" x="11252200" y="2628900"/>
          <p14:tracePt t="188453" x="11188700" y="2686050"/>
          <p14:tracePt t="188470" x="11093450" y="2736850"/>
          <p14:tracePt t="188486" x="10998200" y="2787650"/>
          <p14:tracePt t="188503" x="10858500" y="2832100"/>
          <p14:tracePt t="188520" x="10763250" y="2844800"/>
          <p14:tracePt t="188536" x="10655300" y="2857500"/>
          <p14:tracePt t="188553" x="10553700" y="2857500"/>
          <p14:tracePt t="188569" x="10414000" y="2838450"/>
          <p14:tracePt t="188586" x="10331450" y="2794000"/>
          <p14:tracePt t="188603" x="10255250" y="2743200"/>
          <p14:tracePt t="188620" x="10198100" y="2698750"/>
          <p14:tracePt t="188637" x="10160000" y="2654300"/>
          <p14:tracePt t="188653" x="10134600" y="2578100"/>
          <p14:tracePt t="188670" x="10134600" y="2514600"/>
          <p14:tracePt t="188686" x="10147300" y="2444750"/>
          <p14:tracePt t="188703" x="10204450" y="2355850"/>
          <p14:tracePt t="188720" x="10293350" y="2279650"/>
          <p14:tracePt t="188736" x="10464800" y="2178050"/>
          <p14:tracePt t="188753" x="10604500" y="2146300"/>
          <p14:tracePt t="188770" x="10731500" y="2139950"/>
          <p14:tracePt t="188787" x="10852150" y="2139950"/>
          <p14:tracePt t="188803" x="11004550" y="2146300"/>
          <p14:tracePt t="188820" x="11074400" y="2165350"/>
          <p14:tracePt t="188836" x="11125200" y="2184400"/>
          <p14:tracePt t="188853" x="11176000" y="2203450"/>
          <p14:tracePt t="188870" x="11214100" y="2228850"/>
          <p14:tracePt t="188886" x="11290300" y="2273300"/>
          <p14:tracePt t="188903" x="11341100" y="2330450"/>
          <p14:tracePt t="188919" x="11391900" y="2400300"/>
          <p14:tracePt t="188936" x="11404600" y="2457450"/>
          <p14:tracePt t="188953" x="11410950" y="2501900"/>
          <p14:tracePt t="188969" x="11398250" y="2514600"/>
          <p14:tracePt t="188986" x="11379200" y="2546350"/>
          <p14:tracePt t="189003" x="11309350" y="2571750"/>
          <p14:tracePt t="189020" x="11207750" y="2603500"/>
          <p14:tracePt t="189036" x="11055350" y="2635250"/>
          <p14:tracePt t="189053" x="10991850" y="2635250"/>
          <p14:tracePt t="189069" x="10947400" y="2635250"/>
          <p14:tracePt t="189086" x="10909300" y="2635250"/>
          <p14:tracePt t="189103" x="10839450" y="2622550"/>
          <p14:tracePt t="189119" x="10788650" y="2609850"/>
          <p14:tracePt t="189136" x="10718800" y="2597150"/>
          <p14:tracePt t="189153" x="10661650" y="2584450"/>
          <p14:tracePt t="189170" x="10610850" y="2565400"/>
          <p14:tracePt t="189186" x="10560050" y="2552700"/>
          <p14:tracePt t="189203" x="10534650" y="2540000"/>
          <p14:tracePt t="189219" x="10502900" y="2520950"/>
          <p14:tracePt t="189236" x="10471150" y="2495550"/>
          <p14:tracePt t="189253" x="10445750" y="2489200"/>
          <p14:tracePt t="189270" x="10420350" y="2463800"/>
          <p14:tracePt t="189286" x="10401300" y="2444750"/>
          <p14:tracePt t="189303" x="10394950" y="2438400"/>
          <p14:tracePt t="189319" x="10394950" y="2425700"/>
          <p14:tracePt t="189336" x="10388600" y="2419350"/>
          <p14:tracePt t="189353" x="10388600" y="2413000"/>
          <p14:tracePt t="189370" x="10388600" y="2400300"/>
          <p14:tracePt t="189386" x="10394950" y="2387600"/>
          <p14:tracePt t="189403" x="10426700" y="2362200"/>
          <p14:tracePt t="189419" x="10521950" y="2317750"/>
          <p14:tracePt t="189436" x="10610850" y="2298700"/>
          <p14:tracePt t="189453" x="10731500" y="2298700"/>
          <p14:tracePt t="189469" x="10845800" y="2298700"/>
          <p14:tracePt t="189486" x="10934700" y="2298700"/>
          <p14:tracePt t="189503" x="11017250" y="2305050"/>
          <p14:tracePt t="189519" x="11080750" y="2311400"/>
          <p14:tracePt t="189536" x="11163300" y="2336800"/>
          <p14:tracePt t="189553" x="11277600" y="2374900"/>
          <p14:tracePt t="189569" x="11366500" y="2406650"/>
          <p14:tracePt t="189586" x="11430000" y="2432050"/>
          <p14:tracePt t="189603" x="11436350" y="2444750"/>
          <p14:tracePt t="189619" x="11449050" y="2444750"/>
          <p14:tracePt t="189683" x="11449050" y="2451100"/>
          <p14:tracePt t="189690" x="11442700" y="2451100"/>
          <p14:tracePt t="189698" x="11423650" y="2457450"/>
          <p14:tracePt t="189706" x="11379200" y="2457450"/>
          <p14:tracePt t="189719" x="11315700" y="2463800"/>
          <p14:tracePt t="189736" x="11125200" y="2482850"/>
          <p14:tracePt t="189753" x="11029950" y="2501900"/>
          <p14:tracePt t="189769" x="10928350" y="2501900"/>
          <p14:tracePt t="189786" x="10852150" y="2501900"/>
          <p14:tracePt t="189802" x="10744200" y="2501900"/>
          <p14:tracePt t="189819" x="10687050" y="2501900"/>
          <p14:tracePt t="189836" x="10623550" y="2482850"/>
          <p14:tracePt t="189852" x="10579100" y="2470150"/>
          <p14:tracePt t="189870" x="10560050" y="2457450"/>
          <p14:tracePt t="189886" x="10541000" y="2432050"/>
          <p14:tracePt t="189903" x="10528300" y="2413000"/>
          <p14:tracePt t="189919" x="10528300" y="2393950"/>
          <p14:tracePt t="189936" x="10528300" y="2374900"/>
          <p14:tracePt t="189952" x="10541000" y="2355850"/>
          <p14:tracePt t="189969" x="10572750" y="2343150"/>
          <p14:tracePt t="189986" x="10674350" y="2317750"/>
          <p14:tracePt t="190003" x="10820400" y="2311400"/>
          <p14:tracePt t="190019" x="10953750" y="2311400"/>
          <p14:tracePt t="190036" x="11106150" y="2336800"/>
          <p14:tracePt t="190053" x="11195050" y="2349500"/>
          <p14:tracePt t="190069" x="11258550" y="2368550"/>
          <p14:tracePt t="190086" x="11290300" y="2381250"/>
          <p14:tracePt t="190103" x="11322050" y="2406650"/>
          <p14:tracePt t="190120" x="11347450" y="2438400"/>
          <p14:tracePt t="190136" x="11360150" y="2463800"/>
          <p14:tracePt t="190153" x="11360150" y="2470150"/>
          <p14:tracePt t="190169" x="11353800" y="2482850"/>
          <p14:tracePt t="190186" x="11322050" y="2489200"/>
          <p14:tracePt t="190203" x="11220450" y="2514600"/>
          <p14:tracePt t="190219" x="11163300" y="2520950"/>
          <p14:tracePt t="190236" x="11118850" y="2520950"/>
          <p14:tracePt t="190253" x="11087100" y="2508250"/>
          <p14:tracePt t="190269" x="11068050" y="2495550"/>
          <p14:tracePt t="190286" x="11049000" y="2482850"/>
          <p14:tracePt t="190302" x="11049000" y="2476500"/>
          <p14:tracePt t="190319" x="11049000" y="2463800"/>
          <p14:tracePt t="190336" x="11049000" y="2457450"/>
          <p14:tracePt t="190352" x="11049000" y="2444750"/>
          <p14:tracePt t="190465" x="11055350" y="2444750"/>
          <p14:tracePt t="190788" x="11049000" y="2451100"/>
          <p14:tracePt t="190796" x="11042650" y="2463800"/>
          <p14:tracePt t="190805" x="11036300" y="2476500"/>
          <p14:tracePt t="190819" x="11004550" y="2501900"/>
          <p14:tracePt t="190836" x="10985500" y="2533650"/>
          <p14:tracePt t="190853" x="10953750" y="2540000"/>
          <p14:tracePt t="190869" x="10934700" y="2559050"/>
          <p14:tracePt t="190886" x="10890250" y="2584450"/>
          <p14:tracePt t="190902" x="10877550" y="2590800"/>
          <p14:tracePt t="190919" x="10858500" y="2603500"/>
          <p14:tracePt t="190936" x="10826750" y="2609850"/>
          <p14:tracePt t="190953" x="10807700" y="2609850"/>
          <p14:tracePt t="190969" x="10775950" y="2609850"/>
          <p14:tracePt t="190986" x="10763250" y="2609850"/>
          <p14:tracePt t="191003" x="10750550" y="2603500"/>
          <p14:tracePt t="191019" x="10737850" y="2597150"/>
          <p14:tracePt t="191036" x="10725150" y="2571750"/>
          <p14:tracePt t="191037" x="10718800" y="2565400"/>
          <p14:tracePt t="191052" x="10699750" y="2533650"/>
          <p14:tracePt t="191069" x="10693400" y="2501900"/>
          <p14:tracePt t="191086" x="10687050" y="2457450"/>
          <p14:tracePt t="191103" x="10687050" y="2425700"/>
          <p14:tracePt t="191119" x="10687050" y="2374900"/>
          <p14:tracePt t="191136" x="10687050" y="2349500"/>
          <p14:tracePt t="191152" x="10687050" y="2311400"/>
          <p14:tracePt t="191169" x="10687050" y="2279650"/>
          <p14:tracePt t="191186" x="10687050" y="2247900"/>
          <p14:tracePt t="191203" x="10693400" y="2216150"/>
          <p14:tracePt t="191219" x="10706100" y="2190750"/>
          <p14:tracePt t="191236" x="10712450" y="2184400"/>
          <p14:tracePt t="191252" x="10718800" y="2171700"/>
          <p14:tracePt t="191269" x="10731500" y="2146300"/>
          <p14:tracePt t="191286" x="10756900" y="2127250"/>
          <p14:tracePt t="191302" x="10775950" y="2108200"/>
          <p14:tracePt t="191319" x="10807700" y="2101850"/>
          <p14:tracePt t="191336" x="10826750" y="2082800"/>
          <p14:tracePt t="191352" x="10864850" y="2063750"/>
          <p14:tracePt t="191369" x="10890250" y="2063750"/>
          <p14:tracePt t="191385" x="10928350" y="2057400"/>
          <p14:tracePt t="191402" x="10979150" y="2051050"/>
          <p14:tracePt t="191419" x="11036300" y="2051050"/>
          <p14:tracePt t="191435" x="11074400" y="2051050"/>
          <p14:tracePt t="191452" x="11118850" y="2051050"/>
          <p14:tracePt t="191469" x="11150600" y="2051050"/>
          <p14:tracePt t="191486" x="11207750" y="2051050"/>
          <p14:tracePt t="191502" x="11309350" y="2063750"/>
          <p14:tracePt t="191519" x="11360150" y="2076450"/>
          <p14:tracePt t="191536" x="11404600" y="2089150"/>
          <p14:tracePt t="191552" x="11423650" y="2101850"/>
          <p14:tracePt t="191569" x="11461750" y="2127250"/>
          <p14:tracePt t="191586" x="11512550" y="2178050"/>
          <p14:tracePt t="191602" x="11537950" y="2203450"/>
          <p14:tracePt t="191619" x="11557000" y="2241550"/>
          <p14:tracePt t="191636" x="11569700" y="2273300"/>
          <p14:tracePt t="191652" x="11588750" y="2305050"/>
          <p14:tracePt t="191669" x="11595100" y="2381250"/>
          <p14:tracePt t="191686" x="11595100" y="2419350"/>
          <p14:tracePt t="191702" x="11595100" y="2457450"/>
          <p14:tracePt t="191719" x="11595100" y="2489200"/>
          <p14:tracePt t="191736" x="11588750" y="2533650"/>
          <p14:tracePt t="191752" x="11557000" y="2578100"/>
          <p14:tracePt t="191769" x="11506200" y="2628900"/>
          <p14:tracePt t="191785" x="11449050" y="2698750"/>
          <p14:tracePt t="191802" x="11322050" y="2749550"/>
          <p14:tracePt t="191819" x="11163300" y="2813050"/>
          <p14:tracePt t="191835" x="11099800" y="2825750"/>
          <p14:tracePt t="191852" x="11049000" y="2838450"/>
          <p14:tracePt t="191869" x="11017250" y="2838450"/>
          <p14:tracePt t="191885" x="10947400" y="2838450"/>
          <p14:tracePt t="191902" x="10820400" y="2838450"/>
          <p14:tracePt t="191919" x="10731500" y="2819400"/>
          <p14:tracePt t="191936" x="10674350" y="2806700"/>
          <p14:tracePt t="191952" x="10610850" y="2794000"/>
          <p14:tracePt t="191969" x="10541000" y="2762250"/>
          <p14:tracePt t="191986" x="10490200" y="2743200"/>
          <p14:tracePt t="192002" x="10439400" y="2724150"/>
          <p14:tracePt t="192019" x="10401300" y="2698750"/>
          <p14:tracePt t="192036" x="10375900" y="2686050"/>
          <p14:tracePt t="192037" x="10363200" y="2679700"/>
          <p14:tracePt t="192052" x="10344150" y="2654300"/>
          <p14:tracePt t="192069" x="10325100" y="2635250"/>
          <p14:tracePt t="192086" x="10312400" y="2609850"/>
          <p14:tracePt t="192102" x="10293350" y="2584450"/>
          <p14:tracePt t="192119" x="10287000" y="2559050"/>
          <p14:tracePt t="192136" x="10280650" y="2508250"/>
          <p14:tracePt t="192152" x="10280650" y="2476500"/>
          <p14:tracePt t="192169" x="10280650" y="2451100"/>
          <p14:tracePt t="192185" x="10280650" y="2425700"/>
          <p14:tracePt t="192202" x="10299700" y="2381250"/>
          <p14:tracePt t="192219" x="10318750" y="2355850"/>
          <p14:tracePt t="192235" x="10363200" y="2317750"/>
          <p14:tracePt t="192252" x="10394950" y="2286000"/>
          <p14:tracePt t="192269" x="10464800" y="2254250"/>
          <p14:tracePt t="192285" x="10566400" y="2190750"/>
          <p14:tracePt t="192302" x="10610850" y="2178050"/>
          <p14:tracePt t="192319" x="10655300" y="2165350"/>
          <p14:tracePt t="192335" x="10750550" y="2152650"/>
          <p14:tracePt t="192352" x="10871200" y="2159000"/>
          <p14:tracePt t="192369" x="11042650" y="2178050"/>
          <p14:tracePt t="192385" x="11176000" y="2228850"/>
          <p14:tracePt t="192402" x="11277600" y="2266950"/>
          <p14:tracePt t="192419" x="11391900" y="2324100"/>
          <p14:tracePt t="192436" x="11499850" y="2400300"/>
          <p14:tracePt t="192452" x="11544300" y="2451100"/>
          <p14:tracePt t="192469" x="11582400" y="2476500"/>
          <p14:tracePt t="192485" x="11614150" y="2527300"/>
          <p14:tracePt t="192502" x="11633200" y="2565400"/>
          <p14:tracePt t="192518" x="11645900" y="2622550"/>
          <p14:tracePt t="192535" x="11645900" y="2647950"/>
          <p14:tracePt t="192552" x="11645900" y="2673350"/>
          <p14:tracePt t="192569" x="11639550" y="2698750"/>
          <p14:tracePt t="192585" x="11595100" y="2755900"/>
          <p14:tracePt t="192602" x="11563350" y="2800350"/>
          <p14:tracePt t="192619" x="11512550" y="2832100"/>
          <p14:tracePt t="192635" x="11436350" y="2876550"/>
          <p14:tracePt t="192652" x="11385550" y="2895600"/>
          <p14:tracePt t="192669" x="11322050" y="2908300"/>
          <p14:tracePt t="192685" x="11290300" y="2921000"/>
          <p14:tracePt t="192702" x="11245850" y="2921000"/>
          <p14:tracePt t="192719" x="11207750" y="2921000"/>
          <p14:tracePt t="192735" x="11137900" y="2914650"/>
          <p14:tracePt t="192752" x="11049000" y="2901950"/>
          <p14:tracePt t="192768" x="10991850" y="2889250"/>
          <p14:tracePt t="192785" x="10960100" y="2876550"/>
          <p14:tracePt t="192802" x="10947400" y="2870200"/>
          <p14:tracePt t="192819" x="10922000" y="2851150"/>
          <p14:tracePt t="192835" x="10909300" y="2838450"/>
          <p14:tracePt t="192852" x="10896600" y="2813050"/>
          <p14:tracePt t="192869" x="10890250" y="2787650"/>
          <p14:tracePt t="192886" x="10890250" y="2768600"/>
          <p14:tracePt t="192902" x="10922000" y="2717800"/>
          <p14:tracePt t="192919" x="10966450" y="2686050"/>
          <p14:tracePt t="192935" x="11036300" y="2673350"/>
          <p14:tracePt t="192952" x="11125200" y="2667000"/>
          <p14:tracePt t="192969" x="11169650" y="2660650"/>
          <p14:tracePt t="192985" x="11207750" y="2660650"/>
          <p14:tracePt t="193002" x="11214100" y="2660650"/>
          <p14:tracePt t="193104" x="11214100" y="2667000"/>
          <p14:tracePt t="193120" x="11214100" y="2673350"/>
          <p14:tracePt t="193142" x="11214100" y="2679700"/>
          <p14:tracePt t="194609" x="11214100" y="2686050"/>
          <p14:tracePt t="194624" x="11207750" y="2686050"/>
          <p14:tracePt t="194631" x="11207750" y="2692400"/>
          <p14:tracePt t="194639" x="11195050" y="2692400"/>
          <p14:tracePt t="194652" x="11195050" y="2698750"/>
          <p14:tracePt t="194668" x="11188700" y="2698750"/>
          <p14:tracePt t="195032" x="11182350" y="2698750"/>
          <p14:tracePt t="195039" x="11169650" y="2698750"/>
          <p14:tracePt t="195053" x="11163300" y="2698750"/>
          <p14:tracePt t="195075" x="11156950" y="2698750"/>
          <p14:tracePt t="195121" x="11150600" y="2698750"/>
          <p14:tracePt t="195136" x="11137900" y="2698750"/>
          <p14:tracePt t="195158" x="11131550" y="2698750"/>
          <p14:tracePt t="195165" x="11125200" y="2698750"/>
          <p14:tracePt t="195180" x="11118850" y="2698750"/>
          <p14:tracePt t="195189" x="11106150" y="2698750"/>
          <p14:tracePt t="195203" x="11093450" y="2698750"/>
          <p14:tracePt t="195218" x="11087100" y="2698750"/>
          <p14:tracePt t="195235" x="11080750" y="2698750"/>
          <p14:tracePt t="195252" x="11074400" y="2698750"/>
          <p14:tracePt t="195268" x="11055350" y="2692400"/>
          <p14:tracePt t="195285" x="11036300" y="2692400"/>
          <p14:tracePt t="195301" x="11017250" y="2692400"/>
          <p14:tracePt t="195318" x="11010900" y="2692400"/>
          <p14:tracePt t="195335" x="10998200" y="2692400"/>
          <p14:tracePt t="195352" x="10991850" y="2692400"/>
          <p14:tracePt t="195368" x="10985500" y="2686050"/>
          <p14:tracePt t="195385" x="10966450" y="2686050"/>
          <p14:tracePt t="195401" x="10953750" y="2686050"/>
          <p14:tracePt t="195418" x="10947400" y="2679700"/>
          <p14:tracePt t="195435" x="10941050" y="2679700"/>
          <p14:tracePt t="195451" x="10934700" y="2679700"/>
          <p14:tracePt t="195468" x="10915650" y="2673350"/>
          <p14:tracePt t="195485" x="10909300" y="2667000"/>
          <p14:tracePt t="195501" x="10890250" y="2667000"/>
          <p14:tracePt t="195518" x="10858500" y="2660650"/>
          <p14:tracePt t="195535" x="10839450" y="2654300"/>
          <p14:tracePt t="195551" x="10826750" y="2647950"/>
          <p14:tracePt t="195568" x="10814050" y="2641600"/>
          <p14:tracePt t="195585" x="10801350" y="2628900"/>
          <p14:tracePt t="195601" x="10782300" y="2616200"/>
          <p14:tracePt t="195618" x="10763250" y="2603500"/>
          <p14:tracePt t="195635" x="10756900" y="2597150"/>
          <p14:tracePt t="195651" x="10744200" y="2590800"/>
          <p14:tracePt t="195668" x="10731500" y="2578100"/>
          <p14:tracePt t="195685" x="10712450" y="2552700"/>
          <p14:tracePt t="195701" x="10706100" y="2540000"/>
          <p14:tracePt t="195718" x="10693400" y="2527300"/>
          <p14:tracePt t="195735" x="10693400" y="2520950"/>
          <p14:tracePt t="195751" x="10693400" y="2501900"/>
          <p14:tracePt t="195768" x="10693400" y="2470150"/>
          <p14:tracePt t="195784" x="10693400" y="2451100"/>
          <p14:tracePt t="195801" x="10693400" y="2419350"/>
          <p14:tracePt t="195818" x="10693400" y="2400300"/>
          <p14:tracePt t="195835" x="10699750" y="2374900"/>
          <p14:tracePt t="195851" x="10718800" y="2343150"/>
          <p14:tracePt t="195868" x="10744200" y="2305050"/>
          <p14:tracePt t="195884" x="10763250" y="2273300"/>
          <p14:tracePt t="195902" x="10807700" y="2228850"/>
          <p14:tracePt t="195918" x="10896600" y="2165350"/>
          <p14:tracePt t="195934" x="10941050" y="2139950"/>
          <p14:tracePt t="195951" x="10960100" y="2114550"/>
          <p14:tracePt t="195968" x="10991850" y="2108200"/>
          <p14:tracePt t="195985" x="11010900" y="2101850"/>
          <p14:tracePt t="196001" x="11055350" y="2089150"/>
          <p14:tracePt t="196018" x="11125200" y="2082800"/>
          <p14:tracePt t="196035" x="11195050" y="2082800"/>
          <p14:tracePt t="196051" x="11271250" y="2082800"/>
          <p14:tracePt t="196068" x="11334750" y="2082800"/>
          <p14:tracePt t="196085" x="11449050" y="2082800"/>
          <p14:tracePt t="196101" x="11550650" y="2114550"/>
          <p14:tracePt t="196118" x="11639550" y="2152650"/>
          <p14:tracePt t="196135" x="11715750" y="2178050"/>
          <p14:tracePt t="196151" x="11766550" y="2216150"/>
          <p14:tracePt t="196168" x="11791950" y="2235200"/>
          <p14:tracePt t="196184" x="11811000" y="2254250"/>
          <p14:tracePt t="196201" x="11823700" y="2292350"/>
          <p14:tracePt t="196218" x="11849100" y="2343150"/>
          <p14:tracePt t="196234" x="11874500" y="2413000"/>
          <p14:tracePt t="196251" x="11880850" y="2432050"/>
          <p14:tracePt t="196268" x="11880850" y="2457450"/>
          <p14:tracePt t="196284" x="11880850" y="2482850"/>
          <p14:tracePt t="196301" x="11880850" y="2514600"/>
          <p14:tracePt t="196318" x="11861800" y="2565400"/>
          <p14:tracePt t="196334" x="11836400" y="2616200"/>
          <p14:tracePt t="196351" x="11811000" y="2654300"/>
          <p14:tracePt t="196368" x="11779250" y="2686050"/>
          <p14:tracePt t="196384" x="11741150" y="2705100"/>
          <p14:tracePt t="196401" x="11690350" y="2743200"/>
          <p14:tracePt t="196418" x="11645900" y="2768600"/>
          <p14:tracePt t="196434" x="11595100" y="2794000"/>
          <p14:tracePt t="196451" x="11544300" y="2813050"/>
          <p14:tracePt t="196468" x="11455400" y="2832100"/>
          <p14:tracePt t="196484" x="11417300" y="2838450"/>
          <p14:tracePt t="196501" x="11366500" y="2844800"/>
          <p14:tracePt t="196518" x="11328400" y="2857500"/>
          <p14:tracePt t="196534" x="11277600" y="2857500"/>
          <p14:tracePt t="196536" x="11258550" y="2857500"/>
          <p14:tracePt t="196551" x="11220450" y="2857500"/>
          <p14:tracePt t="196568" x="11182350" y="2851150"/>
          <p14:tracePt t="196584" x="11150600" y="2844800"/>
          <p14:tracePt t="196601" x="11131550" y="2838450"/>
          <p14:tracePt t="196618" x="11112500" y="2838450"/>
          <p14:tracePt t="196634" x="11099800" y="2825750"/>
          <p14:tracePt t="196651" x="11093450" y="2825750"/>
          <p14:tracePt t="196668" x="11087100" y="2813050"/>
          <p14:tracePt t="196684" x="11074400" y="2806700"/>
          <p14:tracePt t="196701" x="11068050" y="2800350"/>
          <p14:tracePt t="196718" x="11068050" y="2794000"/>
          <p14:tracePt t="196814" x="11074400" y="2794000"/>
          <p14:tracePt t="196829" x="11080750" y="2794000"/>
          <p14:tracePt t="196837" x="11087100" y="2794000"/>
          <p14:tracePt t="196843" x="11093450" y="2794000"/>
          <p14:tracePt t="196851" x="11112500" y="2794000"/>
          <p14:tracePt t="196868" x="11150600" y="2794000"/>
          <p14:tracePt t="196884" x="11188700" y="2800350"/>
          <p14:tracePt t="196901" x="11201400" y="2813050"/>
          <p14:tracePt t="196918" x="11207750" y="2813050"/>
          <p14:tracePt t="196934" x="11214100" y="2813050"/>
          <p14:tracePt t="197009" x="11220450" y="2813050"/>
          <p14:tracePt t="197032" x="11233150" y="2813050"/>
          <p14:tracePt t="197996" x="11233150" y="2819400"/>
          <p14:tracePt t="198048" x="11233150" y="2825750"/>
          <p14:tracePt t="198093" x="11233150" y="2832100"/>
          <p14:tracePt t="198108" x="11233150" y="2838450"/>
          <p14:tracePt t="198131" x="11233150" y="2844800"/>
          <p14:tracePt t="198146" x="11233150" y="2851150"/>
          <p14:tracePt t="198162" x="11233150" y="2857500"/>
          <p14:tracePt t="198190" x="11233150" y="2863850"/>
          <p14:tracePt t="198229" x="11239500" y="2870200"/>
          <p14:tracePt t="198236" x="11245850" y="2876550"/>
          <p14:tracePt t="198243" x="11252200" y="2876550"/>
          <p14:tracePt t="198251" x="11264900" y="2876550"/>
          <p14:tracePt t="198267" x="11283950" y="2901950"/>
          <p14:tracePt t="198284" x="11296650" y="2908300"/>
          <p14:tracePt t="198301" x="11303000" y="2914650"/>
          <p14:tracePt t="198318" x="11315700" y="2921000"/>
          <p14:tracePt t="198334" x="11315700" y="2927350"/>
          <p14:tracePt t="198351" x="11322050" y="2927350"/>
          <p14:tracePt t="198875" x="11322050" y="2933700"/>
          <p14:tracePt t="198913" x="11322050" y="2940050"/>
          <p14:tracePt t="198966" x="11322050" y="2946400"/>
          <p14:tracePt t="199281" x="11322050" y="2959100"/>
          <p14:tracePt t="199289" x="11315700" y="2959100"/>
          <p14:tracePt t="199311" x="11309350" y="2959100"/>
          <p14:tracePt t="199320" x="11309350" y="2965450"/>
          <p14:tracePt t="199334" x="11309350" y="2971800"/>
          <p14:tracePt t="199349" x="11303000" y="2978150"/>
          <p14:tracePt t="199357" x="11296650" y="2978150"/>
          <p14:tracePt t="199367" x="11296650" y="2984500"/>
          <p14:tracePt t="199384" x="11271250" y="2990850"/>
          <p14:tracePt t="199400" x="11252200" y="3016250"/>
          <p14:tracePt t="199417" x="11201400" y="3048000"/>
          <p14:tracePt t="199434" x="11182350" y="3060700"/>
          <p14:tracePt t="199450" x="11137900" y="3079750"/>
          <p14:tracePt t="199467" x="11106150" y="3098800"/>
          <p14:tracePt t="199484" x="11068050" y="3124200"/>
          <p14:tracePt t="199501" x="11010900" y="3143250"/>
          <p14:tracePt t="199517" x="10966450" y="3149600"/>
          <p14:tracePt t="199534" x="10915650" y="3168650"/>
          <p14:tracePt t="199550" x="10883900" y="3187700"/>
          <p14:tracePt t="199567" x="10852150" y="3200400"/>
          <p14:tracePt t="199584" x="10826750" y="3206750"/>
          <p14:tracePt t="199600" x="10814050" y="3213100"/>
          <p14:tracePt t="199617" x="10801350" y="3213100"/>
          <p14:tracePt t="199634" x="10788650" y="3219450"/>
          <p14:tracePt t="199650" x="10763250" y="3225800"/>
          <p14:tracePt t="199667" x="10744200" y="3238500"/>
          <p14:tracePt t="199684" x="10712450" y="3244850"/>
          <p14:tracePt t="199700" x="10680700" y="3263900"/>
          <p14:tracePt t="199717" x="10648950" y="3276600"/>
          <p14:tracePt t="199733" x="10585450" y="3314700"/>
          <p14:tracePt t="199750" x="10547350" y="3340100"/>
          <p14:tracePt t="199767" x="10490200" y="3384550"/>
          <p14:tracePt t="199784" x="10420350" y="3435350"/>
          <p14:tracePt t="199800" x="10356850" y="3473450"/>
          <p14:tracePt t="199817" x="10287000" y="3536950"/>
          <p14:tracePt t="199834" x="10242550" y="3575050"/>
          <p14:tracePt t="199850" x="10223500" y="3600450"/>
          <p14:tracePt t="199867" x="10210800" y="3619500"/>
          <p14:tracePt t="199884" x="10198100" y="3638550"/>
          <p14:tracePt t="199900" x="10198100" y="3644900"/>
          <p14:tracePt t="199952" x="10198100" y="3638550"/>
          <p14:tracePt t="199958" x="10198100" y="3625850"/>
          <p14:tracePt t="199967" x="10210800" y="3606800"/>
          <p14:tracePt t="199984" x="10248900" y="3562350"/>
          <p14:tracePt t="200000" x="10299700" y="3505200"/>
          <p14:tracePt t="200017" x="10312400" y="3473450"/>
          <p14:tracePt t="200033" x="10318750" y="3454400"/>
          <p14:tracePt t="200050" x="10312400" y="3441700"/>
          <p14:tracePt t="200067" x="10267950" y="3422650"/>
          <p14:tracePt t="200083" x="10204450" y="3422650"/>
          <p14:tracePt t="200100" x="10109200" y="3422650"/>
          <p14:tracePt t="200117" x="9982200" y="3473450"/>
          <p14:tracePt t="200134" x="9912350" y="3511550"/>
          <p14:tracePt t="200150" x="9886950" y="3530600"/>
          <p14:tracePt t="200366" x="9810750" y="3536950"/>
          <p14:tracePt t="200373" x="9747250" y="3536950"/>
          <p14:tracePt t="200384" x="9671050" y="3530600"/>
          <p14:tracePt t="200400" x="9512300" y="3511550"/>
          <p14:tracePt t="200417" x="9340850" y="3492500"/>
          <p14:tracePt t="200433" x="9074150" y="3511550"/>
          <p14:tracePt t="200450" x="8839200" y="3581400"/>
          <p14:tracePt t="200467" x="8610600" y="3663950"/>
          <p14:tracePt t="200483" x="8432800" y="3746500"/>
          <p14:tracePt t="200500" x="8235950" y="3829050"/>
          <p14:tracePt t="200517" x="8140700" y="3867150"/>
          <p14:tracePt t="200534" x="8083550" y="3886200"/>
          <p14:tracePt t="200550" x="8058150" y="3892550"/>
          <p14:tracePt t="200567" x="8051800" y="3892550"/>
          <p14:tracePt t="200584" x="8045450" y="3892550"/>
          <p14:tracePt t="200600" x="8058150" y="3892550"/>
          <p14:tracePt t="200854" x="8045450" y="3841750"/>
          <p14:tracePt t="200862" x="8013700" y="3759200"/>
          <p14:tracePt t="200870" x="7956550" y="3683000"/>
          <p14:tracePt t="200884" x="7918450" y="3625850"/>
          <p14:tracePt t="200900" x="7772400" y="3492500"/>
          <p14:tracePt t="200917" x="7658100" y="3429000"/>
          <p14:tracePt t="200933" x="7562850" y="3371850"/>
          <p14:tracePt t="200950" x="7473950" y="3359150"/>
          <p14:tracePt t="200967" x="7340600" y="3352800"/>
          <p14:tracePt t="200983" x="7283450" y="3352800"/>
          <p14:tracePt t="201260" x="7239000" y="3308350"/>
          <p14:tracePt t="201269" x="7169150" y="3244850"/>
          <p14:tracePt t="201276" x="7105650" y="3206750"/>
          <p14:tracePt t="201283" x="7054850" y="3162300"/>
          <p14:tracePt t="201300" x="6959600" y="3105150"/>
          <p14:tracePt t="201317" x="6877050" y="3073400"/>
          <p14:tracePt t="201333" x="6781800" y="3016250"/>
          <p14:tracePt t="201350" x="6686550" y="2978150"/>
          <p14:tracePt t="201367" x="6553200" y="2921000"/>
          <p14:tracePt t="201383" x="6483350" y="2901950"/>
          <p14:tracePt t="201400" x="6419850" y="2882900"/>
          <p14:tracePt t="201416" x="6400800" y="2876550"/>
          <p14:tracePt t="201433" x="6381750" y="2870200"/>
          <p14:tracePt t="201669" x="6280150" y="2838450"/>
          <p14:tracePt t="201675" x="6197600" y="2813050"/>
          <p14:tracePt t="201683" x="6121400" y="2774950"/>
          <p14:tracePt t="201700" x="5988050" y="2743200"/>
          <p14:tracePt t="201717" x="5861050" y="2736850"/>
          <p14:tracePt t="201733" x="5772150" y="2736850"/>
          <p14:tracePt t="201750" x="5683250" y="2736850"/>
          <p14:tracePt t="201766" x="5657850" y="2743200"/>
          <p14:tracePt t="202081" x="5568950" y="2711450"/>
          <p14:tracePt t="202089" x="5473700" y="2679700"/>
          <p14:tracePt t="202100" x="5384800" y="2641600"/>
          <p14:tracePt t="202116" x="5200650" y="2590800"/>
          <p14:tracePt t="202133" x="5029200" y="2565400"/>
          <p14:tracePt t="202150" x="4857750" y="2552700"/>
          <p14:tracePt t="202167" x="4762500" y="2552700"/>
          <p14:tracePt t="202183" x="4654550" y="2552700"/>
          <p14:tracePt t="202200" x="4559300" y="2559050"/>
          <p14:tracePt t="202216" x="4476750" y="2565400"/>
          <p14:tracePt t="202233" x="4451350" y="2565400"/>
          <p14:tracePt t="202250" x="4425950" y="2565400"/>
          <p14:tracePt t="202267" x="4419600" y="2565400"/>
          <p14:tracePt t="202283" x="4400550" y="2565400"/>
          <p14:tracePt t="202300" x="4387850" y="2546350"/>
          <p14:tracePt t="202316" x="4381500" y="2546350"/>
          <p14:tracePt t="202333" x="4375150" y="2540000"/>
          <p14:tracePt t="202350" x="4375150" y="2533650"/>
          <p14:tracePt t="202366" x="4362450" y="2527300"/>
          <p14:tracePt t="202383" x="4356100" y="2520950"/>
          <p14:tracePt t="202416" x="4349750" y="2520950"/>
          <p14:tracePt t="202517" x="4349750" y="2527300"/>
          <p14:tracePt t="202533" x="4349750" y="2533650"/>
          <p14:tracePt t="202539" x="4349750" y="2540000"/>
          <p14:tracePt t="202550" x="4349750" y="2546350"/>
          <p14:tracePt t="202566" x="4349750" y="2597150"/>
          <p14:tracePt t="202583" x="4349750" y="2698750"/>
          <p14:tracePt t="202600" x="4356100" y="2806700"/>
          <p14:tracePt t="202616" x="4356100" y="2921000"/>
          <p14:tracePt t="202633" x="4356100" y="3016250"/>
          <p14:tracePt t="202649" x="4356100" y="3105150"/>
          <p14:tracePt t="202666" x="4356100" y="3200400"/>
          <p14:tracePt t="202683" x="4356100" y="3352800"/>
          <p14:tracePt t="202700" x="4356100" y="3429000"/>
          <p14:tracePt t="202716" x="4356100" y="3492500"/>
          <p14:tracePt t="202733" x="4356100" y="3536950"/>
          <p14:tracePt t="202750" x="4356100" y="3568700"/>
          <p14:tracePt t="202766" x="4356100" y="3600450"/>
          <p14:tracePt t="202783" x="4362450" y="3632200"/>
          <p14:tracePt t="202800" x="4375150" y="3657600"/>
          <p14:tracePt t="202816" x="4381500" y="3676650"/>
          <p14:tracePt t="202849" x="4381500" y="3683000"/>
          <p14:tracePt t="202871" x="4381500" y="3689350"/>
          <p14:tracePt t="202883" x="4387850" y="3689350"/>
          <p14:tracePt t="202900" x="4387850" y="3695700"/>
          <p14:tracePt t="202916" x="4387850" y="3702050"/>
          <p14:tracePt t="203263" x="4394200" y="3740150"/>
          <p14:tracePt t="203271" x="4400550" y="3803650"/>
          <p14:tracePt t="203283" x="4413250" y="3854450"/>
          <p14:tracePt t="203299" x="4419600" y="3962400"/>
          <p14:tracePt t="203316" x="4425950" y="4159250"/>
          <p14:tracePt t="203333" x="4438650" y="4318000"/>
          <p14:tracePt t="203350" x="4464050" y="4489450"/>
          <p14:tracePt t="203366" x="4489450" y="4679950"/>
          <p14:tracePt t="203383" x="4514850" y="4813300"/>
          <p14:tracePt t="203399" x="4565650" y="4927600"/>
          <p14:tracePt t="203416" x="4597400" y="4972050"/>
          <p14:tracePt t="203433" x="4610100" y="4978400"/>
          <p14:tracePt t="203661" x="4610100" y="5022850"/>
          <p14:tracePt t="203670" x="4603750" y="5073650"/>
          <p14:tracePt t="203677" x="4603750" y="5130800"/>
          <p14:tracePt t="203685" x="4603750" y="5156200"/>
          <p14:tracePt t="203700" x="4603750" y="5200650"/>
          <p14:tracePt t="203716" x="4597400" y="5219700"/>
          <p14:tracePt t="203733" x="4597400" y="5251450"/>
          <p14:tracePt t="203749" x="4597400" y="5270500"/>
          <p14:tracePt t="203766" x="4597400" y="5302250"/>
          <p14:tracePt t="203783" x="4597400" y="5359400"/>
          <p14:tracePt t="203799" x="4597400" y="5378450"/>
          <p14:tracePt t="203816" x="4597400" y="5384800"/>
          <p14:tracePt t="203833" x="4597400" y="5391150"/>
          <p14:tracePt t="204197" x="4597400" y="5378450"/>
          <p14:tracePt t="204204" x="4603750" y="5353050"/>
          <p14:tracePt t="204216" x="4603750" y="5302250"/>
          <p14:tracePt t="204233" x="4622800" y="5162550"/>
          <p14:tracePt t="204249" x="4654550" y="4978400"/>
          <p14:tracePt t="204266" x="4692650" y="4876800"/>
          <p14:tracePt t="204283" x="4724400" y="4730750"/>
          <p14:tracePt t="204299" x="4775200" y="4578350"/>
          <p14:tracePt t="204316" x="4800600" y="4419600"/>
          <p14:tracePt t="204333" x="4832350" y="4222750"/>
          <p14:tracePt t="204349" x="4864100" y="4121150"/>
          <p14:tracePt t="204366" x="4889500" y="4044950"/>
          <p14:tracePt t="204383" x="4902200" y="3981450"/>
          <p14:tracePt t="204399" x="4914900" y="3943350"/>
          <p14:tracePt t="204416" x="4933950" y="3886200"/>
          <p14:tracePt t="204433" x="4953000" y="3873500"/>
          <p14:tracePt t="204449" x="4959350" y="3867150"/>
          <p14:tracePt t="204724" x="4959350" y="3822700"/>
          <p14:tracePt t="204732" x="4959350" y="3771900"/>
          <p14:tracePt t="204739" x="4972050" y="3714750"/>
          <p14:tracePt t="204749" x="4984750" y="3663950"/>
          <p14:tracePt t="204766" x="5048250" y="3486150"/>
          <p14:tracePt t="204783" x="5099050" y="3295650"/>
          <p14:tracePt t="204799" x="5232400" y="3009900"/>
          <p14:tracePt t="204816" x="5340350" y="2832100"/>
          <p14:tracePt t="204832" x="5403850" y="2705100"/>
          <p14:tracePt t="204849" x="5486400" y="2597150"/>
          <p14:tracePt t="204866" x="5575300" y="2520950"/>
          <p14:tracePt t="204882" x="5765800" y="2425700"/>
          <p14:tracePt t="204899" x="5956300" y="2413000"/>
          <p14:tracePt t="204916" x="6292850" y="2482850"/>
          <p14:tracePt t="204932" x="6813550" y="2667000"/>
          <p14:tracePt t="204949" x="7600950" y="3136900"/>
          <p14:tracePt t="204966" x="8032750" y="3543300"/>
          <p14:tracePt t="204982" x="8293100" y="3841750"/>
          <p14:tracePt t="204999" x="8394700" y="3962400"/>
          <p14:tracePt t="205016" x="8420100" y="4000500"/>
          <p14:tracePt t="205274" x="8477250" y="3962400"/>
          <p14:tracePt t="205282" x="8566150" y="3898900"/>
          <p14:tracePt t="205289" x="8667750" y="3854450"/>
          <p14:tracePt t="205299" x="8782050" y="3797300"/>
          <p14:tracePt t="205316" x="9023350" y="3721100"/>
          <p14:tracePt t="205332" x="9264650" y="3695700"/>
          <p14:tracePt t="205349" x="9556750" y="3689350"/>
          <p14:tracePt t="205366" x="9702800" y="3721100"/>
          <p14:tracePt t="205382" x="9785350" y="3759200"/>
          <p14:tracePt t="205399" x="9836150" y="3778250"/>
          <p14:tracePt t="205416" x="9848850" y="3797300"/>
          <p14:tracePt t="205432" x="9861550" y="3803650"/>
          <p14:tracePt t="205449" x="9880600" y="3810000"/>
          <p14:tracePt t="205658" x="9982200" y="3867150"/>
          <p14:tracePt t="205665" x="10096500" y="3962400"/>
          <p14:tracePt t="205672" x="10217150" y="4089400"/>
          <p14:tracePt t="205682" x="10306050" y="4184650"/>
          <p14:tracePt t="205699" x="10439400" y="4387850"/>
          <p14:tracePt t="205716" x="10528300" y="4552950"/>
          <p14:tracePt t="205733" x="10579100" y="4686300"/>
          <p14:tracePt t="205749" x="10617200" y="4787900"/>
          <p14:tracePt t="205766" x="10648950" y="4851400"/>
          <p14:tracePt t="205782" x="10668000" y="4895850"/>
          <p14:tracePt t="205799" x="10693400" y="4933950"/>
          <p14:tracePt t="205816" x="10699750" y="4940300"/>
          <p14:tracePt t="206230" x="10706100" y="4940300"/>
          <p14:tracePt t="206238" x="10718800" y="4940300"/>
          <p14:tracePt t="206253" x="10737850" y="4940300"/>
          <p14:tracePt t="206265" x="10750550" y="4940300"/>
          <p14:tracePt t="206282" x="10775950" y="4933950"/>
          <p14:tracePt t="206299" x="10807700" y="4921250"/>
          <p14:tracePt t="206315" x="10814050" y="4921250"/>
          <p14:tracePt t="206332" x="10820400" y="4921250"/>
          <p14:tracePt t="206349" x="10826750" y="4921250"/>
          <p14:tracePt t="206456" x="10814050" y="4921250"/>
          <p14:tracePt t="206464" x="10782300" y="4914900"/>
          <p14:tracePt t="206471" x="10706100" y="4876800"/>
          <p14:tracePt t="206482" x="10629900" y="4851400"/>
          <p14:tracePt t="206499" x="10496550" y="4813300"/>
          <p14:tracePt t="206516" x="10433050" y="4781550"/>
          <p14:tracePt t="206532" x="10394950" y="4762500"/>
          <p14:tracePt t="206549" x="10382250" y="4749800"/>
          <p14:tracePt t="206565" x="10375900" y="4730750"/>
          <p14:tracePt t="206582" x="10375900" y="4718050"/>
          <p14:tracePt t="206598" x="10382250" y="4660900"/>
          <p14:tracePt t="206615" x="10394950" y="4629150"/>
          <p14:tracePt t="206632" x="10433050" y="4597400"/>
          <p14:tracePt t="206649" x="10471150" y="4559300"/>
          <p14:tracePt t="206666" x="10521950" y="4533900"/>
          <p14:tracePt t="206682" x="10604500" y="4521200"/>
          <p14:tracePt t="206699" x="10680700" y="4514850"/>
          <p14:tracePt t="206715" x="10737850" y="4514850"/>
          <p14:tracePt t="206732" x="10775950" y="4514850"/>
          <p14:tracePt t="206749" x="10801350" y="4514850"/>
          <p14:tracePt t="206765" x="10820400" y="4514850"/>
          <p14:tracePt t="206782" x="10826750" y="4514850"/>
          <p14:tracePt t="206799" x="10845800" y="4514850"/>
          <p14:tracePt t="206815" x="10883900" y="4540250"/>
          <p14:tracePt t="206832" x="10972800" y="4591050"/>
          <p14:tracePt t="206849" x="11017250" y="4635500"/>
          <p14:tracePt t="206865" x="11068050" y="4673600"/>
          <p14:tracePt t="206882" x="11080750" y="4699000"/>
          <p14:tracePt t="206899" x="11093450" y="4705350"/>
          <p14:tracePt t="206915" x="11099800" y="4711700"/>
          <p14:tracePt t="206932" x="11099800" y="4718050"/>
          <p14:tracePt t="206949" x="11099800" y="4724400"/>
          <p14:tracePt t="206965" x="11087100" y="4756150"/>
          <p14:tracePt t="206982" x="11074400" y="4813300"/>
          <p14:tracePt t="206999" x="11049000" y="4857750"/>
          <p14:tracePt t="207015" x="11042650" y="4883150"/>
          <p14:tracePt t="207032" x="11029950" y="4889500"/>
          <p14:tracePt t="207049" x="10998200" y="4895850"/>
          <p14:tracePt t="207065" x="10947400" y="4902200"/>
          <p14:tracePt t="207082" x="10801350" y="4927600"/>
          <p14:tracePt t="207098" x="10706100" y="4953000"/>
          <p14:tracePt t="207115" x="10629900" y="4972050"/>
          <p14:tracePt t="207132" x="10579100" y="4978400"/>
          <p14:tracePt t="207149" x="10534650" y="4991100"/>
          <p14:tracePt t="207165" x="10515600" y="4991100"/>
          <p14:tracePt t="207182" x="10496550" y="4991100"/>
          <p14:tracePt t="207199" x="10471150" y="4978400"/>
          <p14:tracePt t="207215" x="10433050" y="4959350"/>
          <p14:tracePt t="207232" x="10388600" y="4927600"/>
          <p14:tracePt t="207249" x="10369550" y="4908550"/>
          <p14:tracePt t="207265" x="10363200" y="4895850"/>
          <p14:tracePt t="207282" x="10356850" y="4864100"/>
          <p14:tracePt t="207299" x="10369550" y="4806950"/>
          <p14:tracePt t="207315" x="10407650" y="4718050"/>
          <p14:tracePt t="207332" x="10426700" y="4673600"/>
          <p14:tracePt t="207349" x="10445750" y="4648200"/>
          <p14:tracePt t="207365" x="10483850" y="4616450"/>
          <p14:tracePt t="207382" x="10566400" y="4597400"/>
          <p14:tracePt t="207398" x="10674350" y="4597400"/>
          <p14:tracePt t="207415" x="10807700" y="4635500"/>
          <p14:tracePt t="207432" x="10928350" y="4692650"/>
          <p14:tracePt t="207449" x="11036300" y="4775200"/>
          <p14:tracePt t="207465" x="11169650" y="4921250"/>
          <p14:tracePt t="207482" x="11226800" y="4997450"/>
          <p14:tracePt t="207498" x="11252200" y="5035550"/>
          <p14:tracePt t="207515" x="11258550" y="5048250"/>
          <p14:tracePt t="207532" x="11264900" y="5060950"/>
          <p14:tracePt t="207548" x="11264900" y="5080000"/>
          <p14:tracePt t="207565" x="11264900" y="5092700"/>
          <p14:tracePt t="207582" x="11245850" y="5111750"/>
          <p14:tracePt t="207598" x="11182350" y="5156200"/>
          <p14:tracePt t="207615" x="10991850" y="5213350"/>
          <p14:tracePt t="207632" x="10883900" y="5219700"/>
          <p14:tracePt t="207649" x="10782300" y="5219700"/>
          <p14:tracePt t="207665" x="10693400" y="5219700"/>
          <p14:tracePt t="207682" x="10598150" y="5187950"/>
          <p14:tracePt t="207698" x="10521950" y="5156200"/>
          <p14:tracePt t="207715" x="10477500" y="5118100"/>
          <p14:tracePt t="207732" x="10439400" y="5086350"/>
          <p14:tracePt t="207748" x="10401300" y="5022850"/>
          <p14:tracePt t="207765" x="10388600" y="4978400"/>
          <p14:tracePt t="207782" x="10375900" y="4921250"/>
          <p14:tracePt t="207798" x="10375900" y="4883150"/>
          <p14:tracePt t="207815" x="10388600" y="4838700"/>
          <p14:tracePt t="207832" x="10401300" y="4806950"/>
          <p14:tracePt t="207848" x="10452100" y="4756150"/>
          <p14:tracePt t="207865" x="10515600" y="4705350"/>
          <p14:tracePt t="207882" x="10598150" y="4673600"/>
          <p14:tracePt t="207898" x="10648950" y="4654550"/>
          <p14:tracePt t="207915" x="10687050" y="4654550"/>
          <p14:tracePt t="207932" x="10744200" y="4654550"/>
          <p14:tracePt t="207948" x="10782300" y="4667250"/>
          <p14:tracePt t="207965" x="10814050" y="4686300"/>
          <p14:tracePt t="207982" x="10858500" y="4724400"/>
          <p14:tracePt t="207998" x="10890250" y="4762500"/>
          <p14:tracePt t="208015" x="10922000" y="4806950"/>
          <p14:tracePt t="208032" x="10922000" y="4832350"/>
          <p14:tracePt t="208048" x="10928350" y="4845050"/>
          <p14:tracePt t="208065" x="10928350" y="4857750"/>
          <p14:tracePt t="208082" x="10902950" y="4902200"/>
          <p14:tracePt t="208098" x="10852150" y="4959350"/>
          <p14:tracePt t="208115" x="10775950" y="5003800"/>
          <p14:tracePt t="208132" x="10712450" y="5035550"/>
          <p14:tracePt t="208149" x="10655300" y="5048250"/>
          <p14:tracePt t="208165" x="10591800" y="5054600"/>
          <p14:tracePt t="208182" x="10566400" y="5054600"/>
          <p14:tracePt t="208198" x="10541000" y="5048250"/>
          <p14:tracePt t="208215" x="10521950" y="5035550"/>
          <p14:tracePt t="208232" x="10496550" y="5016500"/>
          <p14:tracePt t="208248" x="10471150" y="4978400"/>
          <p14:tracePt t="208265" x="10458450" y="4946650"/>
          <p14:tracePt t="208282" x="10458450" y="4933950"/>
          <p14:tracePt t="208298" x="10452100" y="4921250"/>
          <p14:tracePt t="208315" x="10452100" y="4908550"/>
          <p14:tracePt t="208332" x="10452100" y="4902200"/>
          <p14:tracePt t="208348" x="10458450" y="4883150"/>
          <p14:tracePt t="208365" x="10464800" y="4883150"/>
          <p14:tracePt t="208382" x="10483850" y="4864100"/>
          <p14:tracePt t="208398" x="10521950" y="4845050"/>
          <p14:tracePt t="208415" x="10566400" y="4838700"/>
          <p14:tracePt t="208432" x="10604500" y="4838700"/>
          <p14:tracePt t="208448" x="10642600" y="4832350"/>
          <p14:tracePt t="208465" x="10668000" y="4832350"/>
          <p14:tracePt t="208482" x="10718800" y="4832350"/>
          <p14:tracePt t="208498" x="10763250" y="4832350"/>
          <p14:tracePt t="208515" x="10820400" y="4845050"/>
          <p14:tracePt t="208531" x="10890250" y="4864100"/>
          <p14:tracePt t="208533" x="10909300" y="4883150"/>
          <p14:tracePt t="208548" x="10934700" y="4895850"/>
          <p14:tracePt t="208565" x="10985500" y="4921250"/>
          <p14:tracePt t="208582" x="11010900" y="4940300"/>
          <p14:tracePt t="208598" x="11042650" y="4953000"/>
          <p14:tracePt t="208615" x="11074400" y="4978400"/>
          <p14:tracePt t="208631" x="11125200" y="5029200"/>
          <p14:tracePt t="208648" x="11137900" y="5041900"/>
          <p14:tracePt t="208665" x="11144250" y="5054600"/>
          <p14:tracePt t="208682" x="11144250" y="5060950"/>
          <p14:tracePt t="208730" x="11137900" y="5067300"/>
          <p14:tracePt t="208736" x="11118850" y="5073650"/>
          <p14:tracePt t="208748" x="11093450" y="5080000"/>
          <p14:tracePt t="208765" x="11017250" y="5111750"/>
          <p14:tracePt t="208781" x="10928350" y="5124450"/>
          <p14:tracePt t="208798" x="10845800" y="5130800"/>
          <p14:tracePt t="208815" x="10826750" y="5130800"/>
          <p14:tracePt t="208831" x="10814050" y="5130800"/>
          <p14:tracePt t="208848" x="10795000" y="5130800"/>
          <p14:tracePt t="208865" x="10782300" y="5130800"/>
          <p14:tracePt t="208882" x="10769600" y="5118100"/>
          <p14:tracePt t="208898" x="10763250" y="5105400"/>
          <p14:tracePt t="208915" x="10756900" y="5086350"/>
          <p14:tracePt t="208932" x="10750550" y="5073650"/>
          <p14:tracePt t="208948" x="10769600" y="5041900"/>
          <p14:tracePt t="208965" x="10833100" y="4991100"/>
          <p14:tracePt t="208981" x="10928350" y="4959350"/>
          <p14:tracePt t="208998" x="11023600" y="4946650"/>
          <p14:tracePt t="209015" x="11125200" y="4927600"/>
          <p14:tracePt t="209031" x="11214100" y="4940300"/>
          <p14:tracePt t="209048" x="11233150" y="4946650"/>
          <p14:tracePt t="209065" x="11239500" y="4946650"/>
          <p14:tracePt t="209081" x="11245850" y="4946650"/>
          <p14:tracePt t="209912" x="11169650" y="4946650"/>
          <p14:tracePt t="209920" x="11074400" y="4946650"/>
          <p14:tracePt t="209927" x="10991850" y="4953000"/>
          <p14:tracePt t="209935" x="10915650" y="4965700"/>
          <p14:tracePt t="209948" x="10852150" y="4972050"/>
          <p14:tracePt t="209965" x="10706100" y="5003800"/>
          <p14:tracePt t="209981" x="10617200" y="5016500"/>
          <p14:tracePt t="209998" x="10509250" y="5029200"/>
          <p14:tracePt t="210015" x="10369550" y="5048250"/>
          <p14:tracePt t="210031" x="10172700" y="5067300"/>
          <p14:tracePt t="210048" x="10064750" y="5073650"/>
          <p14:tracePt t="210065" x="9988550" y="5086350"/>
          <p14:tracePt t="210081" x="9931400" y="5092700"/>
          <p14:tracePt t="210098" x="9880600" y="5105400"/>
          <p14:tracePt t="210114" x="9842500" y="5111750"/>
          <p14:tracePt t="210131" x="9823450" y="5111750"/>
          <p14:tracePt t="210148" x="9810750" y="5111750"/>
          <p14:tracePt t="210183" x="9810750" y="5118100"/>
          <p14:tracePt t="210198" x="9804400" y="5118100"/>
          <p14:tracePt t="210214" x="9804400" y="5124450"/>
          <p14:tracePt t="210461" x="9791700" y="5124450"/>
          <p14:tracePt t="210470" x="9785350" y="5124450"/>
          <p14:tracePt t="210476" x="9766300" y="5124450"/>
          <p14:tracePt t="210484" x="9740900" y="5118100"/>
          <p14:tracePt t="210498" x="9715500" y="5118100"/>
          <p14:tracePt t="210514" x="9639300" y="5111750"/>
          <p14:tracePt t="210531" x="9582150" y="5105400"/>
          <p14:tracePt t="210548" x="9518650" y="5099050"/>
          <p14:tracePt t="210564" x="9461500" y="5092700"/>
          <p14:tracePt t="210581" x="9404350" y="5086350"/>
          <p14:tracePt t="210598" x="9372600" y="5080000"/>
          <p14:tracePt t="210614" x="9359900" y="5080000"/>
          <p14:tracePt t="210732" x="9359900" y="5073650"/>
          <p14:tracePt t="210747" x="9359900" y="5067300"/>
          <p14:tracePt t="210755" x="9366250" y="5067300"/>
          <p14:tracePt t="210764" x="9378950" y="5067300"/>
          <p14:tracePt t="210781" x="9391650" y="5060950"/>
          <p14:tracePt t="210797" x="9417050" y="5060950"/>
          <p14:tracePt t="210814" x="9429750" y="5060950"/>
          <p14:tracePt t="210869" x="9429750" y="5054600"/>
          <p14:tracePt t="210875" x="9423400" y="5054600"/>
          <p14:tracePt t="210897" x="9417050" y="5054600"/>
          <p14:tracePt t="210913" x="9410700" y="5054600"/>
          <p14:tracePt t="210935" x="9404350" y="5054600"/>
          <p14:tracePt t="210942" x="9404350" y="5048250"/>
          <p14:tracePt t="210958" x="9404350" y="5041900"/>
          <p14:tracePt t="210995" x="9404350" y="5035550"/>
          <p14:tracePt t="211003" x="9404350" y="5022850"/>
          <p14:tracePt t="211018" x="9404350" y="5016500"/>
          <p14:tracePt t="211026" x="9404350" y="5010150"/>
          <p14:tracePt t="211034" x="9404350" y="4997450"/>
          <p14:tracePt t="211047" x="9417050" y="4972050"/>
          <p14:tracePt t="211064" x="9429750" y="4953000"/>
          <p14:tracePt t="211081" x="9436100" y="4946650"/>
          <p14:tracePt t="211098" x="9442450" y="4940300"/>
          <p14:tracePt t="211114" x="9486900" y="4921250"/>
          <p14:tracePt t="211131" x="9607550" y="4914900"/>
          <p14:tracePt t="211148" x="9702800" y="4914900"/>
          <p14:tracePt t="211164" x="9772650" y="4914900"/>
          <p14:tracePt t="211181" x="9804400" y="4914900"/>
          <p14:tracePt t="211198" x="9829800" y="4927600"/>
          <p14:tracePt t="211214" x="9842500" y="4933950"/>
          <p14:tracePt t="211231" x="9848850" y="4940300"/>
          <p14:tracePt t="211247" x="9867900" y="4946650"/>
          <p14:tracePt t="211264" x="9880600" y="4965700"/>
          <p14:tracePt t="211281" x="9893300" y="4991100"/>
          <p14:tracePt t="211297" x="9899650" y="5010150"/>
          <p14:tracePt t="211331" x="9899650" y="5029200"/>
          <p14:tracePt t="211348" x="9874250" y="5048250"/>
          <p14:tracePt t="211364" x="9772650" y="5137150"/>
          <p14:tracePt t="211381" x="9671050" y="5194300"/>
          <p14:tracePt t="211398" x="9525000" y="5245100"/>
          <p14:tracePt t="211414" x="9404350" y="5270500"/>
          <p14:tracePt t="211431" x="9302750" y="5283200"/>
          <p14:tracePt t="211448" x="9182100" y="5295900"/>
          <p14:tracePt t="211464" x="9074150" y="5314950"/>
          <p14:tracePt t="211481" x="8966200" y="5314950"/>
          <p14:tracePt t="211498" x="8883650" y="5314950"/>
          <p14:tracePt t="211514" x="8782050" y="5314950"/>
          <p14:tracePt t="211531" x="8674100" y="5289550"/>
          <p14:tracePt t="211547" x="8629650" y="5276850"/>
          <p14:tracePt t="211564" x="8591550" y="5264150"/>
          <p14:tracePt t="211581" x="8572500" y="5245100"/>
          <p14:tracePt t="211597" x="8553450" y="5226050"/>
          <p14:tracePt t="211614" x="8553450" y="5213350"/>
          <p14:tracePt t="211631" x="8553450" y="5200650"/>
          <p14:tracePt t="211647" x="8559800" y="5181600"/>
          <p14:tracePt t="211664" x="8642350" y="5130800"/>
          <p14:tracePt t="211681" x="8864600" y="5041900"/>
          <p14:tracePt t="211697" x="9048750" y="5022850"/>
          <p14:tracePt t="211714" x="9226550" y="5016500"/>
          <p14:tracePt t="211731" x="9347200" y="5016500"/>
          <p14:tracePt t="211747" x="9455150" y="5029200"/>
          <p14:tracePt t="211764" x="9525000" y="5041900"/>
          <p14:tracePt t="211781" x="9537700" y="5041900"/>
          <p14:tracePt t="211798" x="9544050" y="5041900"/>
          <p14:tracePt t="212034" x="9575800" y="5010150"/>
          <p14:tracePt t="212042" x="9607550" y="4953000"/>
          <p14:tracePt t="212050" x="9639300" y="4914900"/>
          <p14:tracePt t="212064" x="9690100" y="4845050"/>
          <p14:tracePt t="212081" x="9785350" y="4743450"/>
          <p14:tracePt t="212097" x="9893300" y="4635500"/>
          <p14:tracePt t="212114" x="10001250" y="4514850"/>
          <p14:tracePt t="212131" x="10115550" y="4387850"/>
          <p14:tracePt t="212147" x="10229850" y="4267200"/>
          <p14:tracePt t="212164" x="10293350" y="4203700"/>
          <p14:tracePt t="212181" x="10325100" y="4159250"/>
          <p14:tracePt t="212197" x="10356850" y="4121150"/>
          <p14:tracePt t="212214" x="10382250" y="4076700"/>
          <p14:tracePt t="212231" x="10433050" y="4013200"/>
          <p14:tracePt t="212247" x="10458450" y="3968750"/>
          <p14:tracePt t="212264" x="10483850" y="3949700"/>
          <p14:tracePt t="212281" x="10483850" y="3937000"/>
          <p14:tracePt t="212297" x="10483850" y="3924300"/>
          <p14:tracePt t="212351" x="10471150" y="3924300"/>
          <p14:tracePt t="212365" x="10452100" y="3930650"/>
          <p14:tracePt t="212372" x="10414000" y="3937000"/>
          <p14:tracePt t="212381" x="10369550" y="3943350"/>
          <p14:tracePt t="212397" x="10217150" y="3968750"/>
          <p14:tracePt t="212414" x="10033000" y="3994150"/>
          <p14:tracePt t="212431" x="9855200" y="4032250"/>
          <p14:tracePt t="212447" x="9690100" y="4057650"/>
          <p14:tracePt t="212464" x="9493250" y="4108450"/>
          <p14:tracePt t="212481" x="9398000" y="4114800"/>
          <p14:tracePt t="212497" x="9328150" y="4127500"/>
          <p14:tracePt t="212514" x="9271000" y="4133850"/>
          <p14:tracePt t="212531" x="9245600" y="4140200"/>
          <p14:tracePt t="212547" x="9226550" y="4140200"/>
          <p14:tracePt t="212564" x="9220200" y="4140200"/>
          <p14:tracePt t="212764" x="9226550" y="4133850"/>
          <p14:tracePt t="212787" x="9232900" y="4133850"/>
          <p14:tracePt t="212801" x="9239250" y="4121150"/>
          <p14:tracePt t="212809" x="9251950" y="4121150"/>
          <p14:tracePt t="212817" x="9271000" y="4114800"/>
          <p14:tracePt t="212831" x="9290050" y="4114800"/>
          <p14:tracePt t="212847" x="9359900" y="4108450"/>
          <p14:tracePt t="212864" x="9391650" y="4102100"/>
          <p14:tracePt t="212880" x="9429750" y="4095750"/>
          <p14:tracePt t="212897" x="9467850" y="4089400"/>
          <p14:tracePt t="212914" x="9499600" y="4083050"/>
          <p14:tracePt t="212931" x="9575800" y="4083050"/>
          <p14:tracePt t="212947" x="9626600" y="4083050"/>
          <p14:tracePt t="212964" x="9658350" y="4083050"/>
          <p14:tracePt t="212981" x="9677400" y="4083050"/>
          <p14:tracePt t="212997" x="9683750" y="4083050"/>
          <p14:tracePt t="213014" x="9690100" y="4083050"/>
          <p14:tracePt t="213030" x="9696450" y="4083050"/>
          <p14:tracePt t="213047" x="9734550" y="4083050"/>
          <p14:tracePt t="213064" x="9791700" y="4083050"/>
          <p14:tracePt t="213080" x="9848850" y="4076700"/>
          <p14:tracePt t="213097" x="9867900" y="4076700"/>
          <p14:tracePt t="213114" x="9874250" y="4076700"/>
          <p14:tracePt t="213130" x="9880600" y="4076700"/>
          <p14:tracePt t="213164" x="9886950" y="4076700"/>
          <p14:tracePt t="213180" x="9893300" y="4076700"/>
          <p14:tracePt t="213197" x="9899650" y="4076700"/>
          <p14:tracePt t="213276" x="9893300" y="4076700"/>
          <p14:tracePt t="213284" x="9880600" y="4076700"/>
          <p14:tracePt t="213290" x="9861550" y="4064000"/>
          <p14:tracePt t="213299" x="9817100" y="4064000"/>
          <p14:tracePt t="213314" x="9734550" y="4057650"/>
          <p14:tracePt t="213330" x="9613900" y="4051300"/>
          <p14:tracePt t="213347" x="9505950" y="4051300"/>
          <p14:tracePt t="213364" x="9429750" y="4051300"/>
          <p14:tracePt t="213380" x="9378950" y="4051300"/>
          <p14:tracePt t="213397" x="9328150" y="4051300"/>
          <p14:tracePt t="213414" x="9309100" y="4051300"/>
          <p14:tracePt t="213430" x="9296400" y="4051300"/>
          <p14:tracePt t="213448" x="9277350" y="4044950"/>
          <p14:tracePt t="213464" x="9264650" y="4038600"/>
          <p14:tracePt t="213480" x="9258300" y="4038600"/>
          <p14:tracePt t="213514" x="9258300" y="4032250"/>
          <p14:tracePt t="213532" x="9258300" y="4025900"/>
          <p14:tracePt t="213547" x="9264650" y="4025900"/>
          <p14:tracePt t="213564" x="9302750" y="4006850"/>
          <p14:tracePt t="213580" x="9423400" y="4000500"/>
          <p14:tracePt t="213597" x="9582150" y="3994150"/>
          <p14:tracePt t="213614" x="9785350" y="3994150"/>
          <p14:tracePt t="213630" x="9899650" y="3994150"/>
          <p14:tracePt t="213647" x="10020300" y="3994150"/>
          <p14:tracePt t="213664" x="10128250" y="3981450"/>
          <p14:tracePt t="213681" x="10223500" y="3981450"/>
          <p14:tracePt t="213697" x="10382250" y="3975100"/>
          <p14:tracePt t="213714" x="10452100" y="3975100"/>
          <p14:tracePt t="213730" x="10490200" y="3968750"/>
          <p14:tracePt t="213747" x="10515600" y="3968750"/>
          <p14:tracePt t="213764" x="10528300" y="3968750"/>
          <p14:tracePt t="214329" x="10521950" y="3968750"/>
          <p14:tracePt t="214351" x="10502900" y="3968750"/>
          <p14:tracePt t="214359" x="10496550" y="3968750"/>
          <p14:tracePt t="214367" x="10477500" y="3962400"/>
          <p14:tracePt t="214380" x="10433050" y="3956050"/>
          <p14:tracePt t="214397" x="10318750" y="3924300"/>
          <p14:tracePt t="214413" x="10261600" y="3917950"/>
          <p14:tracePt t="214430" x="10198100" y="3911600"/>
          <p14:tracePt t="214447" x="10109200" y="3905250"/>
          <p14:tracePt t="214464" x="9982200" y="3905250"/>
          <p14:tracePt t="214480" x="9747250" y="3905250"/>
          <p14:tracePt t="214497" x="9569450" y="3905250"/>
          <p14:tracePt t="214514" x="9429750" y="3905250"/>
          <p14:tracePt t="214530" x="9302750" y="3905250"/>
          <p14:tracePt t="214532" x="9251950" y="3911600"/>
          <p14:tracePt t="214547" x="9188450" y="3911600"/>
          <p14:tracePt t="214564" x="9036050" y="3911600"/>
          <p14:tracePt t="214580" x="8959850" y="3924300"/>
          <p14:tracePt t="214597" x="8896350" y="3930650"/>
          <p14:tracePt t="214613" x="8839200" y="3937000"/>
          <p14:tracePt t="214630" x="8794750" y="3943350"/>
          <p14:tracePt t="214647" x="8775700" y="3949700"/>
          <p14:tracePt t="214663" x="8769350" y="3949700"/>
          <p14:tracePt t="215036" x="8782050" y="3949700"/>
          <p14:tracePt t="215044" x="8788400" y="3949700"/>
          <p14:tracePt t="215052" x="8788400" y="3943350"/>
          <p14:tracePt t="215063" x="8801100" y="3943350"/>
          <p14:tracePt t="215080" x="8813800" y="3937000"/>
          <p14:tracePt t="215097" x="8845550" y="3937000"/>
          <p14:tracePt t="215113" x="8870950" y="3930650"/>
          <p14:tracePt t="215130" x="8902700" y="3930650"/>
          <p14:tracePt t="215147" x="8921750" y="3930650"/>
          <p14:tracePt t="215163" x="8947150" y="3930650"/>
          <p14:tracePt t="215180" x="8959850" y="3930650"/>
          <p14:tracePt t="215197" x="9010650" y="3924300"/>
          <p14:tracePt t="215213" x="9080500" y="3924300"/>
          <p14:tracePt t="215230" x="9156700" y="3917950"/>
          <p14:tracePt t="215246" x="9239250" y="3911600"/>
          <p14:tracePt t="215263" x="9277350" y="3911600"/>
          <p14:tracePt t="215280" x="9290050" y="3911600"/>
          <p14:tracePt t="215297" x="9296400" y="3911600"/>
          <p14:tracePt t="215313" x="9309100" y="3905250"/>
          <p14:tracePt t="215330" x="9334500" y="3905250"/>
          <p14:tracePt t="215346" x="9359900" y="3905250"/>
          <p14:tracePt t="215363" x="9366250" y="3905250"/>
          <p14:tracePt t="215380" x="9378950" y="3905250"/>
          <p14:tracePt t="215488" x="9385300" y="3905250"/>
          <p14:tracePt t="215495" x="9385300" y="3892550"/>
          <p14:tracePt t="215525" x="9391650" y="3892550"/>
          <p14:tracePt t="215540" x="9398000" y="3892550"/>
          <p14:tracePt t="215549" x="9404350" y="3886200"/>
          <p14:tracePt t="215555" x="9429750" y="3879850"/>
          <p14:tracePt t="215563" x="9474200" y="3873500"/>
          <p14:tracePt t="215580" x="9594850" y="3841750"/>
          <p14:tracePt t="215597" x="9721850" y="3797300"/>
          <p14:tracePt t="215613" x="9804400" y="3771900"/>
          <p14:tracePt t="215630" x="9880600" y="3746500"/>
          <p14:tracePt t="215646" x="10026650" y="3708400"/>
          <p14:tracePt t="215663" x="10140950" y="3683000"/>
          <p14:tracePt t="215680" x="10248900" y="3651250"/>
          <p14:tracePt t="215697" x="10350500" y="3632200"/>
          <p14:tracePt t="215713" x="10471150" y="3606800"/>
          <p14:tracePt t="215730" x="10553700" y="3587750"/>
          <p14:tracePt t="215746" x="10629900" y="3581400"/>
          <p14:tracePt t="215763" x="10731500" y="3568700"/>
          <p14:tracePt t="215780" x="10782300" y="3562350"/>
          <p14:tracePt t="215796" x="10820400" y="3562350"/>
          <p14:tracePt t="215830" x="10826750" y="3562350"/>
          <p14:tracePt t="216195" x="10833100" y="3562350"/>
          <p14:tracePt t="216202" x="10852150" y="3568700"/>
          <p14:tracePt t="216213" x="10877550" y="3575050"/>
          <p14:tracePt t="216230" x="10915650" y="3587750"/>
          <p14:tracePt t="216246" x="10953750" y="3600450"/>
          <p14:tracePt t="216263" x="10998200" y="3619500"/>
          <p14:tracePt t="216280" x="11023600" y="3632200"/>
          <p14:tracePt t="216296" x="11074400" y="3657600"/>
          <p14:tracePt t="216313" x="11125200" y="3689350"/>
          <p14:tracePt t="216330" x="11176000" y="3721100"/>
          <p14:tracePt t="216346" x="11188700" y="3727450"/>
          <p14:tracePt t="216363" x="11195050" y="3740150"/>
          <p14:tracePt t="216380" x="11201400" y="3740150"/>
          <p14:tracePt t="216428" x="11201400" y="3746500"/>
          <p14:tracePt t="216510" x="11201400" y="3752850"/>
          <p14:tracePt t="216549" x="11201400" y="3759200"/>
          <p14:tracePt t="216571" x="11195050" y="3759200"/>
          <p14:tracePt t="216579" x="11195050" y="3765550"/>
          <p14:tracePt t="216586" x="11182350" y="3765550"/>
          <p14:tracePt t="216596" x="11163300" y="3778250"/>
          <p14:tracePt t="216613" x="11106150" y="3797300"/>
          <p14:tracePt t="216630" x="11061700" y="3810000"/>
          <p14:tracePt t="216646" x="11004550" y="3816350"/>
          <p14:tracePt t="216663" x="10972800" y="3816350"/>
          <p14:tracePt t="216680" x="10953750" y="3816350"/>
          <p14:tracePt t="216696" x="10922000" y="3810000"/>
          <p14:tracePt t="216713" x="10883900" y="3803650"/>
          <p14:tracePt t="216730" x="10814050" y="3784600"/>
          <p14:tracePt t="216746" x="10756900" y="3784600"/>
          <p14:tracePt t="216763" x="10731500" y="3778250"/>
          <p14:tracePt t="216780" x="10699750" y="3778250"/>
          <p14:tracePt t="216796" x="10680700" y="3778250"/>
          <p14:tracePt t="216813" x="10668000" y="3771900"/>
          <p14:tracePt t="216830" x="10636250" y="3759200"/>
          <p14:tracePt t="216846" x="10598150" y="3752850"/>
          <p14:tracePt t="216863" x="10572750" y="3740150"/>
          <p14:tracePt t="216879" x="10528300" y="3727450"/>
          <p14:tracePt t="216896" x="10515600" y="3714750"/>
          <p14:tracePt t="216913" x="10509250" y="3708400"/>
          <p14:tracePt t="216930" x="10490200" y="3695700"/>
          <p14:tracePt t="216946" x="10477500" y="3676650"/>
          <p14:tracePt t="216963" x="10471150" y="3651250"/>
          <p14:tracePt t="216980" x="10458450" y="3625850"/>
          <p14:tracePt t="216996" x="10452100" y="3606800"/>
          <p14:tracePt t="217013" x="10452100" y="3600450"/>
          <p14:tracePt t="217029" x="10452100" y="3575050"/>
          <p14:tracePt t="217046" x="10452100" y="3562350"/>
          <p14:tracePt t="217063" x="10452100" y="3543300"/>
          <p14:tracePt t="217079" x="10464800" y="3517900"/>
          <p14:tracePt t="217096" x="10471150" y="3505200"/>
          <p14:tracePt t="217113" x="10509250" y="3467100"/>
          <p14:tracePt t="217129" x="10534650" y="3448050"/>
          <p14:tracePt t="217146" x="10572750" y="3416300"/>
          <p14:tracePt t="217163" x="10604500" y="3403600"/>
          <p14:tracePt t="217179" x="10687050" y="3359150"/>
          <p14:tracePt t="217196" x="10731500" y="3340100"/>
          <p14:tracePt t="217213" x="10769600" y="3327400"/>
          <p14:tracePt t="217229" x="10814050" y="3327400"/>
          <p14:tracePt t="217246" x="10839450" y="3321050"/>
          <p14:tracePt t="217263" x="10890250" y="3321050"/>
          <p14:tracePt t="217279" x="10941050" y="3308350"/>
          <p14:tracePt t="217296" x="10998200" y="3308350"/>
          <p14:tracePt t="217313" x="11049000" y="3308350"/>
          <p14:tracePt t="217332" x="11112500" y="3308350"/>
          <p14:tracePt t="217346" x="11131550" y="3308350"/>
          <p14:tracePt t="217363" x="11150600" y="3308350"/>
          <p14:tracePt t="217379" x="11163300" y="3308350"/>
          <p14:tracePt t="217396" x="11201400" y="3308350"/>
          <p14:tracePt t="217413" x="11264900" y="3314700"/>
          <p14:tracePt t="217429" x="11303000" y="3321050"/>
          <p14:tracePt t="217446" x="11328400" y="3327400"/>
          <p14:tracePt t="217463" x="11334750" y="3327400"/>
          <p14:tracePt t="217480" x="11341100" y="3333750"/>
          <p14:tracePt t="217496" x="11366500" y="3340100"/>
          <p14:tracePt t="217513" x="11398250" y="3352800"/>
          <p14:tracePt t="217529" x="11430000" y="3371850"/>
          <p14:tracePt t="217546" x="11455400" y="3390900"/>
          <p14:tracePt t="217563" x="11468100" y="3397250"/>
          <p14:tracePt t="217579" x="11480800" y="3403600"/>
          <p14:tracePt t="217630" x="11480800" y="3409950"/>
          <p14:tracePt t="217653" x="11487150" y="3416300"/>
          <p14:tracePt t="217660" x="11487150" y="3422650"/>
          <p14:tracePt t="217668" x="11487150" y="3429000"/>
          <p14:tracePt t="217683" x="11487150" y="3435350"/>
          <p14:tracePt t="217706" x="11487150" y="3441700"/>
          <p14:tracePt t="217714" x="11487150" y="3448050"/>
          <p14:tracePt t="217729" x="11487150" y="3467100"/>
          <p14:tracePt t="217746" x="11487150" y="3479800"/>
          <p14:tracePt t="217763" x="11487150" y="3492500"/>
          <p14:tracePt t="217779" x="11487150" y="3517900"/>
          <p14:tracePt t="217796" x="11474450" y="3536950"/>
          <p14:tracePt t="217813" x="11474450" y="3543300"/>
          <p14:tracePt t="217829" x="11468100" y="3556000"/>
          <p14:tracePt t="217846" x="11461750" y="3568700"/>
          <p14:tracePt t="217863" x="11455400" y="3575050"/>
          <p14:tracePt t="217879" x="11442700" y="3600450"/>
          <p14:tracePt t="217896" x="11436350" y="3613150"/>
          <p14:tracePt t="217913" x="11430000" y="3613150"/>
          <p14:tracePt t="217929" x="11417300" y="3625850"/>
          <p14:tracePt t="217946" x="11385550" y="3638550"/>
          <p14:tracePt t="217963" x="11347450" y="3657600"/>
          <p14:tracePt t="217979" x="11315700" y="3670300"/>
          <p14:tracePt t="217996" x="11271250" y="3689350"/>
          <p14:tracePt t="218013" x="11201400" y="3714750"/>
          <p14:tracePt t="218029" x="11093450" y="3746500"/>
          <p14:tracePt t="218046" x="11036300" y="3765550"/>
          <p14:tracePt t="218063" x="10972800" y="3784600"/>
          <p14:tracePt t="218079" x="10896600" y="3810000"/>
          <p14:tracePt t="218096" x="10814050" y="3816350"/>
          <p14:tracePt t="218113" x="10744200" y="3829050"/>
          <p14:tracePt t="218129" x="10712450" y="3829050"/>
          <p14:tracePt t="218146" x="10693400" y="3829050"/>
          <p14:tracePt t="218162" x="10687050" y="3829050"/>
          <p14:tracePt t="218179" x="10668000" y="3829050"/>
          <p14:tracePt t="218196" x="10642600" y="3829050"/>
          <p14:tracePt t="218213" x="10623550" y="3829050"/>
          <p14:tracePt t="218229" x="10604500" y="3829050"/>
          <p14:tracePt t="218246" x="10598150" y="3822700"/>
          <p14:tracePt t="218263" x="10591800" y="3822700"/>
          <p14:tracePt t="218284" x="10585450" y="3822700"/>
          <p14:tracePt t="218296" x="10585450" y="3816350"/>
          <p14:tracePt t="218312" x="10572750" y="3816350"/>
          <p14:tracePt t="218329" x="10572750" y="3810000"/>
          <p14:tracePt t="218346" x="10566400" y="3797300"/>
          <p14:tracePt t="218362" x="10560050" y="3790950"/>
          <p14:tracePt t="218379" x="10553700" y="3784600"/>
          <p14:tracePt t="218396" x="10553700" y="3778250"/>
          <p14:tracePt t="218429" x="10553700" y="3771900"/>
          <p14:tracePt t="218446" x="10553700" y="3765550"/>
          <p14:tracePt t="218462" x="10553700" y="3740150"/>
          <p14:tracePt t="218479" x="10572750" y="3727450"/>
          <p14:tracePt t="218496" x="10610850" y="3689350"/>
          <p14:tracePt t="218513" x="10642600" y="3676650"/>
          <p14:tracePt t="218529" x="10668000" y="3663950"/>
          <p14:tracePt t="218546" x="10693400" y="3651250"/>
          <p14:tracePt t="218562" x="10737850" y="3632200"/>
          <p14:tracePt t="218579" x="10775950" y="3625850"/>
          <p14:tracePt t="218596" x="10814050" y="3625850"/>
          <p14:tracePt t="218612" x="10902950" y="3625850"/>
          <p14:tracePt t="218630" x="10960100" y="3625850"/>
          <p14:tracePt t="218646" x="11010900" y="3625850"/>
          <p14:tracePt t="218663" x="11017250" y="3625850"/>
          <p14:tracePt t="218679" x="11023600" y="3625850"/>
          <p14:tracePt t="218696" x="11029950" y="3625850"/>
          <p14:tracePt t="218713" x="11061700" y="3625850"/>
          <p14:tracePt t="218729" x="11137900" y="3657600"/>
          <p14:tracePt t="218746" x="11182350" y="3670300"/>
          <p14:tracePt t="218762" x="11201400" y="3676650"/>
          <p14:tracePt t="218779" x="11226800" y="3676650"/>
          <p14:tracePt t="218796" x="11233150" y="3676650"/>
          <p14:tracePt t="218812" x="11252200" y="3689350"/>
          <p14:tracePt t="218829" x="11277600" y="3689350"/>
          <p14:tracePt t="218846" x="11290300" y="3695700"/>
          <p14:tracePt t="218863" x="11296650" y="3702050"/>
          <p14:tracePt t="218879" x="11309350" y="3702050"/>
          <p14:tracePt t="218896" x="11315700" y="3702050"/>
          <p14:tracePt t="219149" x="11303000" y="3702050"/>
          <p14:tracePt t="219157" x="11296650" y="3702050"/>
          <p14:tracePt t="219165" x="11277600" y="3702050"/>
          <p14:tracePt t="219179" x="11125200" y="3708400"/>
          <p14:tracePt t="219196" x="10902950" y="3721100"/>
          <p14:tracePt t="219212" x="10763250" y="3721100"/>
          <p14:tracePt t="219229" x="10706100" y="3721100"/>
          <p14:tracePt t="219246" x="10674350" y="3721100"/>
          <p14:tracePt t="219262" x="10661650" y="3721100"/>
          <p14:tracePt t="219390" x="10661650" y="3714750"/>
          <p14:tracePt t="219495" x="10661650" y="3708400"/>
          <p14:tracePt t="219533" x="10661650" y="3695700"/>
          <p14:tracePt t="219796" x="10661650" y="3575050"/>
          <p14:tracePt t="219804" x="10661650" y="3467100"/>
          <p14:tracePt t="219812" x="10661650" y="3384550"/>
          <p14:tracePt t="219829" x="10661650" y="3244850"/>
          <p14:tracePt t="219846" x="10661650" y="3149600"/>
          <p14:tracePt t="219862" x="10655300" y="3028950"/>
          <p14:tracePt t="219879" x="10655300" y="2838450"/>
          <p14:tracePt t="219895" x="10655300" y="2660650"/>
          <p14:tracePt t="219912" x="10655300" y="2514600"/>
          <p14:tracePt t="219929" x="10655300" y="2425700"/>
          <p14:tracePt t="219945" x="10655300" y="2343150"/>
          <p14:tracePt t="219962" x="10655300" y="2317750"/>
          <p14:tracePt t="219979" x="10655300" y="2305050"/>
          <p14:tracePt t="219995" x="10655300" y="2286000"/>
          <p14:tracePt t="220012" x="10655300" y="2279650"/>
          <p14:tracePt t="220029" x="10655300" y="2273300"/>
          <p14:tracePt t="220059" x="10661650" y="2273300"/>
          <p14:tracePt t="220073" x="10661650" y="2279650"/>
          <p14:tracePt t="220096" x="10661650" y="2286000"/>
          <p14:tracePt t="220119" x="10661650" y="2298700"/>
          <p14:tracePt t="220141" x="10668000" y="2298700"/>
          <p14:tracePt t="220156" x="10674350" y="2298700"/>
          <p14:tracePt t="220201" x="10680700" y="2298700"/>
          <p14:tracePt t="220209" x="10687050" y="2298700"/>
          <p14:tracePt t="220216" x="10687050" y="2305050"/>
          <p14:tracePt t="220229" x="10712450" y="2305050"/>
          <p14:tracePt t="220246" x="10775950" y="2305050"/>
          <p14:tracePt t="220262" x="10877550" y="2317750"/>
          <p14:tracePt t="220279" x="10928350" y="2317750"/>
          <p14:tracePt t="220295" x="10960100" y="2324100"/>
          <p14:tracePt t="220312" x="10979150" y="2330450"/>
          <p14:tracePt t="220329" x="11023600" y="2343150"/>
          <p14:tracePt t="220345" x="11042650" y="2349500"/>
          <p14:tracePt t="220362" x="11068050" y="2362200"/>
          <p14:tracePt t="220379" x="11087100" y="2374900"/>
          <p14:tracePt t="220396" x="11099800" y="2381250"/>
          <p14:tracePt t="220412" x="11131550" y="2393950"/>
          <p14:tracePt t="220429" x="11144250" y="2406650"/>
          <p14:tracePt t="220445" x="11156950" y="2413000"/>
          <p14:tracePt t="220462" x="11163300" y="2413000"/>
          <p14:tracePt t="220479" x="11163300" y="2419350"/>
          <p14:tracePt t="221269" x="11163300" y="2425700"/>
          <p14:tracePt t="221277" x="11156950" y="2425700"/>
          <p14:tracePt t="221284" x="11156950" y="2432050"/>
          <p14:tracePt t="221300" x="11150600" y="2432050"/>
          <p14:tracePt t="221312" x="11144250" y="2438400"/>
          <p14:tracePt t="221329" x="11087100" y="2444750"/>
          <p14:tracePt t="221345" x="10858500" y="2470150"/>
          <p14:tracePt t="221362" x="10737850" y="2482850"/>
          <p14:tracePt t="221378" x="10642600" y="2508250"/>
          <p14:tracePt t="221395" x="10585450" y="2514600"/>
          <p14:tracePt t="221412" x="10547350" y="2520950"/>
          <p14:tracePt t="221429" x="10541000" y="2520950"/>
          <p14:tracePt t="221445" x="10534650" y="2520950"/>
          <p14:tracePt t="221462" x="10528300" y="2520950"/>
          <p14:tracePt t="221479" x="10515600" y="2520950"/>
          <p14:tracePt t="221495" x="10496550" y="2520950"/>
          <p14:tracePt t="221512" x="10483850" y="2520950"/>
          <p14:tracePt t="221545" x="10477500" y="2520950"/>
          <p14:tracePt t="221819" x="10477500" y="2514600"/>
          <p14:tracePt t="221826" x="10477500" y="2508250"/>
          <p14:tracePt t="221834" x="10477500" y="2495550"/>
          <p14:tracePt t="221845" x="10477500" y="2470150"/>
          <p14:tracePt t="221862" x="10477500" y="2438400"/>
          <p14:tracePt t="221878" x="10496550" y="2368550"/>
          <p14:tracePt t="221895" x="10502900" y="2330450"/>
          <p14:tracePt t="221912" x="10509250" y="2286000"/>
          <p14:tracePt t="221928" x="10521950" y="2254250"/>
          <p14:tracePt t="221945" x="10534650" y="2216150"/>
          <p14:tracePt t="221962" x="10553700" y="2178050"/>
          <p14:tracePt t="221979" x="10560050" y="2165350"/>
          <p14:tracePt t="221995" x="10579100" y="2152650"/>
          <p14:tracePt t="222012" x="10604500" y="2133600"/>
          <p14:tracePt t="222028" x="10655300" y="2114550"/>
          <p14:tracePt t="222045" x="10693400" y="2108200"/>
          <p14:tracePt t="222062" x="10750550" y="2095500"/>
          <p14:tracePt t="222078" x="10795000" y="2089150"/>
          <p14:tracePt t="222095" x="10852150" y="2089150"/>
          <p14:tracePt t="222112" x="10960100" y="2095500"/>
          <p14:tracePt t="222128" x="11029950" y="2108200"/>
          <p14:tracePt t="222145" x="11080750" y="2120900"/>
          <p14:tracePt t="222162" x="11125200" y="2139950"/>
          <p14:tracePt t="222178" x="11176000" y="2159000"/>
          <p14:tracePt t="222195" x="11245850" y="2203450"/>
          <p14:tracePt t="222212" x="11283950" y="2228850"/>
          <p14:tracePt t="222228" x="11309350" y="2241550"/>
          <p14:tracePt t="222245" x="11315700" y="2260600"/>
          <p14:tracePt t="222262" x="11334750" y="2279650"/>
          <p14:tracePt t="222278" x="11347450" y="2292350"/>
          <p14:tracePt t="222295" x="11360150" y="2317750"/>
          <p14:tracePt t="222312" x="11366500" y="2336800"/>
          <p14:tracePt t="222329" x="11385550" y="2349500"/>
          <p14:tracePt t="222345" x="11385550" y="2368550"/>
          <p14:tracePt t="222362" x="11385550" y="2374900"/>
          <p14:tracePt t="222378" x="11385550" y="2387600"/>
          <p14:tracePt t="222395" x="11385550" y="2400300"/>
          <p14:tracePt t="222412" x="11385550" y="2432050"/>
          <p14:tracePt t="222428" x="11385550" y="2482850"/>
          <p14:tracePt t="222445" x="11379200" y="2501900"/>
          <p14:tracePt t="222462" x="11372850" y="2501900"/>
          <p14:tracePt t="222478" x="11366500" y="2514600"/>
          <p14:tracePt t="222495" x="11341100" y="2533650"/>
          <p14:tracePt t="222512" x="11296650" y="2559050"/>
          <p14:tracePt t="222528" x="11245850" y="2590800"/>
          <p14:tracePt t="222545" x="11195050" y="2616200"/>
          <p14:tracePt t="222562" x="11156950" y="2628900"/>
          <p14:tracePt t="222578" x="11118850" y="2641600"/>
          <p14:tracePt t="222595" x="11112500" y="2647950"/>
          <p14:tracePt t="222612" x="11106150" y="2647950"/>
          <p14:tracePt t="222628" x="11099800" y="2647950"/>
          <p14:tracePt t="222645" x="11080750" y="2647950"/>
          <p14:tracePt t="222661" x="11055350" y="2654300"/>
          <p14:tracePt t="222678" x="11010900" y="2660650"/>
          <p14:tracePt t="222695" x="10972800" y="2667000"/>
          <p14:tracePt t="222712" x="10960100" y="2673350"/>
          <p14:tracePt t="222728" x="10941050" y="2673350"/>
          <p14:tracePt t="222804" x="10928350" y="2673350"/>
          <p14:tracePt t="222818" x="10922000" y="2673350"/>
          <p14:tracePt t="222841" x="10915650" y="2673350"/>
          <p14:tracePt t="222856" x="10909300" y="2673350"/>
          <p14:tracePt t="222878" x="10902950" y="2673350"/>
          <p14:tracePt t="222886" x="10902950" y="2667000"/>
          <p14:tracePt t="222946" x="10902950" y="2660650"/>
          <p14:tracePt t="223067" x="10902950" y="2654300"/>
          <p14:tracePt t="223104" x="10902950" y="2647950"/>
          <p14:tracePt t="223157" x="10902950" y="2641600"/>
          <p14:tracePt t="223165" x="10909300" y="2641600"/>
          <p14:tracePt t="223171" x="10922000" y="2641600"/>
          <p14:tracePt t="223180" x="10934700" y="2635250"/>
          <p14:tracePt t="223195" x="10960100" y="2628900"/>
          <p14:tracePt t="223228" x="10972800" y="2628900"/>
          <p14:tracePt t="224909" x="10928350" y="2628900"/>
          <p14:tracePt t="224916" x="10871200" y="2635250"/>
          <p14:tracePt t="224928" x="10820400" y="2635250"/>
          <p14:tracePt t="224944" x="10718800" y="2641600"/>
          <p14:tracePt t="224961" x="10623550" y="2641600"/>
          <p14:tracePt t="224978" x="10553700" y="2641600"/>
          <p14:tracePt t="224994" x="10496550" y="2635250"/>
          <p14:tracePt t="225011" x="10439400" y="2622550"/>
          <p14:tracePt t="225028" x="10401300" y="2616200"/>
          <p14:tracePt t="225029" x="10388600" y="2609850"/>
          <p14:tracePt t="225044" x="10375900" y="2603500"/>
          <p14:tracePt t="225061" x="10356850" y="2597150"/>
          <p14:tracePt t="225077" x="10344150" y="2590800"/>
          <p14:tracePt t="225094" x="10337800" y="2584450"/>
          <p14:tracePt t="225111" x="10337800" y="2559050"/>
          <p14:tracePt t="225127" x="10337800" y="2546350"/>
          <p14:tracePt t="225144" x="10337800" y="2533650"/>
          <p14:tracePt t="225161" x="10337800" y="2520950"/>
          <p14:tracePt t="225178" x="10337800" y="2508250"/>
          <p14:tracePt t="225194" x="10337800" y="2476500"/>
          <p14:tracePt t="225211" x="10337800" y="2457450"/>
          <p14:tracePt t="225228" x="10344150" y="2432050"/>
          <p14:tracePt t="225244" x="10356850" y="2406650"/>
          <p14:tracePt t="225261" x="10382250" y="2362200"/>
          <p14:tracePt t="225278" x="10420350" y="2305050"/>
          <p14:tracePt t="225294" x="10458450" y="2273300"/>
          <p14:tracePt t="225311" x="10483850" y="2241550"/>
          <p14:tracePt t="225327" x="10528300" y="2216150"/>
          <p14:tracePt t="225344" x="10566400" y="2190750"/>
          <p14:tracePt t="225361" x="10623550" y="2152650"/>
          <p14:tracePt t="225377" x="10661650" y="2133600"/>
          <p14:tracePt t="225394" x="10712450" y="2108200"/>
          <p14:tracePt t="225411" x="10763250" y="2089150"/>
          <p14:tracePt t="225427" x="10845800" y="2082800"/>
          <p14:tracePt t="225444" x="10896600" y="2076450"/>
          <p14:tracePt t="225461" x="10947400" y="2076450"/>
          <p14:tracePt t="225477" x="10998200" y="2076450"/>
          <p14:tracePt t="225494" x="11074400" y="2076450"/>
          <p14:tracePt t="225511" x="11245850" y="2095500"/>
          <p14:tracePt t="225527" x="11328400" y="2114550"/>
          <p14:tracePt t="225544" x="11379200" y="2120900"/>
          <p14:tracePt t="225561" x="11417300" y="2139950"/>
          <p14:tracePt t="225577" x="11480800" y="2178050"/>
          <p14:tracePt t="225594" x="11512550" y="2216150"/>
          <p14:tracePt t="225611" x="11557000" y="2254250"/>
          <p14:tracePt t="225628" x="11582400" y="2292350"/>
          <p14:tracePt t="225644" x="11607800" y="2324100"/>
          <p14:tracePt t="225661" x="11607800" y="2343150"/>
          <p14:tracePt t="225677" x="11614150" y="2349500"/>
          <p14:tracePt t="225694" x="11620500" y="2362200"/>
          <p14:tracePt t="225711" x="11620500" y="2381250"/>
          <p14:tracePt t="225727" x="11626850" y="2425700"/>
          <p14:tracePt t="225744" x="11633200" y="2489200"/>
          <p14:tracePt t="225761" x="11633200" y="2508250"/>
          <p14:tracePt t="225777" x="11633200" y="2533650"/>
          <p14:tracePt t="225794" x="11633200" y="2540000"/>
          <p14:tracePt t="225811" x="11614150" y="2552700"/>
          <p14:tracePt t="225828" x="11576050" y="2603500"/>
          <p14:tracePt t="225844" x="11449050" y="2686050"/>
          <p14:tracePt t="225861" x="11296650" y="2774950"/>
          <p14:tracePt t="225878" x="11150600" y="2825750"/>
          <p14:tracePt t="225894" x="11023600" y="2876550"/>
          <p14:tracePt t="225911" x="10953750" y="2889250"/>
          <p14:tracePt t="225927" x="10852150" y="2914650"/>
          <p14:tracePt t="225944" x="10769600" y="2921000"/>
          <p14:tracePt t="225961" x="10617200" y="2921000"/>
          <p14:tracePt t="225978" x="10439400" y="2921000"/>
          <p14:tracePt t="225994" x="10299700" y="2921000"/>
          <p14:tracePt t="226011" x="10210800" y="2895600"/>
          <p14:tracePt t="226028" x="10147300" y="2882900"/>
          <p14:tracePt t="226031" x="10128250" y="2876550"/>
          <p14:tracePt t="226044" x="10115550" y="2870200"/>
          <p14:tracePt t="226061" x="10102850" y="286385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33E898F-1FC0-402D-971D-83734EBC0E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9" r="11867" b="12734"/>
          <a:stretch/>
        </p:blipFill>
        <p:spPr>
          <a:xfrm>
            <a:off x="4078146" y="208344"/>
            <a:ext cx="4078780" cy="32293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F31D6E-5E66-4ADA-AFC3-F52DE602FF6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3" t="32237" r="12564" b="23712"/>
          <a:stretch/>
        </p:blipFill>
        <p:spPr>
          <a:xfrm>
            <a:off x="1018572" y="3437682"/>
            <a:ext cx="10567686" cy="3319092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F242CEE-0D7B-4D4F-B49F-1F8C37F683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005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449"/>
    </mc:Choice>
    <mc:Fallback>
      <p:transition spd="slow" advTm="91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65" x="10058400" y="2863850"/>
          <p14:tracePt t="1472" x="9944100" y="2863850"/>
          <p14:tracePt t="1480" x="9810750" y="2863850"/>
          <p14:tracePt t="1491" x="9696450" y="2870200"/>
          <p14:tracePt t="1503" x="9461500" y="2914650"/>
          <p14:tracePt t="1519" x="9258300" y="2997200"/>
          <p14:tracePt t="1536" x="9004300" y="3098800"/>
          <p14:tracePt t="1553" x="8756650" y="3232150"/>
          <p14:tracePt t="1569" x="8343900" y="3498850"/>
          <p14:tracePt t="1586" x="8147050" y="3657600"/>
          <p14:tracePt t="1602" x="8026400" y="3784600"/>
          <p14:tracePt t="1619" x="7950200" y="3879850"/>
          <p14:tracePt t="1636" x="7912100" y="3943350"/>
          <p14:tracePt t="1878" x="7797800" y="3943350"/>
          <p14:tracePt t="1886" x="7683500" y="3956050"/>
          <p14:tracePt t="1893" x="7531100" y="3975100"/>
          <p14:tracePt t="1902" x="7410450" y="3994150"/>
          <p14:tracePt t="1919" x="7099300" y="4057650"/>
          <p14:tracePt t="1936" x="6743700" y="4114800"/>
          <p14:tracePt t="1952" x="6165850" y="4210050"/>
          <p14:tracePt t="1969" x="5803900" y="4292600"/>
          <p14:tracePt t="1986" x="5524500" y="4362450"/>
          <p14:tracePt t="2003" x="5308600" y="4451350"/>
          <p14:tracePt t="2019" x="5124450" y="4533900"/>
          <p14:tracePt t="2036" x="4914900" y="4622800"/>
          <p14:tracePt t="2052" x="4819650" y="4654550"/>
          <p14:tracePt t="2069" x="4775200" y="4667250"/>
          <p14:tracePt t="2086" x="4756150" y="4673600"/>
          <p14:tracePt t="2359" x="4711700" y="4673600"/>
          <p14:tracePt t="2367" x="4648200" y="4660900"/>
          <p14:tracePt t="2374" x="4572000" y="4654550"/>
          <p14:tracePt t="2386" x="4514850" y="4648200"/>
          <p14:tracePt t="2402" x="4394200" y="4629150"/>
          <p14:tracePt t="2419" x="4203700" y="4622800"/>
          <p14:tracePt t="2436" x="4089400" y="4622800"/>
          <p14:tracePt t="2452" x="3937000" y="4622800"/>
          <p14:tracePt t="2469" x="3746500" y="4641850"/>
          <p14:tracePt t="2486" x="3543300" y="4654550"/>
          <p14:tracePt t="2502" x="3302000" y="4667250"/>
          <p14:tracePt t="2519" x="3187700" y="4667250"/>
          <p14:tracePt t="2536" x="3117850" y="4667250"/>
          <p14:tracePt t="2552" x="3086100" y="4667250"/>
          <p14:tracePt t="2569" x="3048000" y="4667250"/>
          <p14:tracePt t="2586" x="3041650" y="4667250"/>
          <p14:tracePt t="2603" x="3035300" y="4667250"/>
          <p14:tracePt t="2619" x="3035300" y="4673600"/>
          <p14:tracePt t="2635" x="3035300" y="4679950"/>
          <p14:tracePt t="2909" x="3003550" y="4679950"/>
          <p14:tracePt t="2916" x="2971800" y="4667250"/>
          <p14:tracePt t="2924" x="2933700" y="4660900"/>
          <p14:tracePt t="2936" x="2889250" y="4654550"/>
          <p14:tracePt t="2952" x="2806700" y="4648200"/>
          <p14:tracePt t="2969" x="2609850" y="4629150"/>
          <p14:tracePt t="2985" x="2463800" y="4629150"/>
          <p14:tracePt t="3002" x="2311400" y="4616450"/>
          <p14:tracePt t="3019" x="2178050" y="4616450"/>
          <p14:tracePt t="3036" x="2044700" y="4610100"/>
          <p14:tracePt t="3052" x="1987550" y="4610100"/>
          <p14:tracePt t="3069" x="1943100" y="4610100"/>
          <p14:tracePt t="3085" x="1905000" y="4610100"/>
          <p14:tracePt t="3102" x="1885950" y="4610100"/>
          <p14:tracePt t="3119" x="1847850" y="4610100"/>
          <p14:tracePt t="3135" x="1841500" y="4610100"/>
          <p14:tracePt t="3152" x="1835150" y="4610100"/>
          <p14:tracePt t="3382" x="1835150" y="4603750"/>
          <p14:tracePt t="3404" x="1835150" y="4597400"/>
          <p14:tracePt t="3419" x="1835150" y="4591050"/>
          <p14:tracePt t="3427" x="1835150" y="4584700"/>
          <p14:tracePt t="3435" x="1847850" y="4572000"/>
          <p14:tracePt t="3452" x="1873250" y="4559300"/>
          <p14:tracePt t="3469" x="1924050" y="4546600"/>
          <p14:tracePt t="3485" x="2006600" y="4521200"/>
          <p14:tracePt t="3502" x="2108200" y="4508500"/>
          <p14:tracePt t="3519" x="2159000" y="4508500"/>
          <p14:tracePt t="3535" x="2197100" y="4508500"/>
          <p14:tracePt t="3552" x="2209800" y="4508500"/>
          <p14:tracePt t="3569" x="2216150" y="4508500"/>
          <p14:tracePt t="3586" x="2222500" y="4508500"/>
          <p14:tracePt t="3602" x="2228850" y="4508500"/>
          <p14:tracePt t="3644" x="2241550" y="4508500"/>
          <p14:tracePt t="3659" x="2254250" y="4508500"/>
          <p14:tracePt t="3666" x="2266950" y="4514850"/>
          <p14:tracePt t="3674" x="2279650" y="4527550"/>
          <p14:tracePt t="3685" x="2292350" y="4527550"/>
          <p14:tracePt t="3702" x="2317750" y="4540250"/>
          <p14:tracePt t="3718" x="2330450" y="4552950"/>
          <p14:tracePt t="3735" x="2336800" y="4552950"/>
          <p14:tracePt t="3752" x="2336800" y="4565650"/>
          <p14:tracePt t="3769" x="2349500" y="4578350"/>
          <p14:tracePt t="3785" x="2355850" y="4597400"/>
          <p14:tracePt t="3802" x="2368550" y="4629150"/>
          <p14:tracePt t="3819" x="2374900" y="4641850"/>
          <p14:tracePt t="3835" x="2374900" y="4654550"/>
          <p14:tracePt t="3876" x="2374900" y="4660900"/>
          <p14:tracePt t="3892" x="2374900" y="4667250"/>
          <p14:tracePt t="3907" x="2374900" y="4673600"/>
          <p14:tracePt t="3919" x="2374900" y="4686300"/>
          <p14:tracePt t="3935" x="2374900" y="4724400"/>
          <p14:tracePt t="3952" x="2362200" y="4787900"/>
          <p14:tracePt t="3969" x="2324100" y="4889500"/>
          <p14:tracePt t="3985" x="2311400" y="4959350"/>
          <p14:tracePt t="4002" x="2292350" y="5041900"/>
          <p14:tracePt t="4019" x="2254250" y="5124450"/>
          <p14:tracePt t="4035" x="2228850" y="5219700"/>
          <p14:tracePt t="4052" x="2209800" y="5251450"/>
          <p14:tracePt t="4069" x="2190750" y="5283200"/>
          <p14:tracePt t="4085" x="2178050" y="5302250"/>
          <p14:tracePt t="4102" x="2171700" y="5314950"/>
          <p14:tracePt t="4118" x="2159000" y="5334000"/>
          <p14:tracePt t="4135" x="2159000" y="5340350"/>
          <p14:tracePt t="4171" x="2152650" y="5340350"/>
          <p14:tracePt t="6818" x="2203450" y="5327650"/>
          <p14:tracePt t="6824" x="2247900" y="5314950"/>
          <p14:tracePt t="6835" x="2317750" y="5289550"/>
          <p14:tracePt t="6851" x="2425700" y="5264150"/>
          <p14:tracePt t="6868" x="2527300" y="5257800"/>
          <p14:tracePt t="6885" x="2616200" y="5251450"/>
          <p14:tracePt t="6901" x="2647950" y="5251450"/>
          <p14:tracePt t="6918" x="2692400" y="5251450"/>
          <p14:tracePt t="6935" x="2717800" y="5251450"/>
          <p14:tracePt t="6951" x="2762250" y="5251450"/>
          <p14:tracePt t="6968" x="2774950" y="5251450"/>
          <p14:tracePt t="6985" x="2787650" y="5251450"/>
          <p14:tracePt t="7001" x="2794000" y="5251450"/>
          <p14:tracePt t="7117" x="2787650" y="5251450"/>
          <p14:tracePt t="7140" x="2781300" y="5251450"/>
          <p14:tracePt t="7163" x="2774950" y="5251450"/>
          <p14:tracePt t="7193" x="2762250" y="5251450"/>
          <p14:tracePt t="7208" x="2743200" y="5257800"/>
          <p14:tracePt t="7215" x="2736850" y="5264150"/>
          <p14:tracePt t="7222" x="2730500" y="5264150"/>
          <p14:tracePt t="7235" x="2717800" y="5270500"/>
          <p14:tracePt t="7251" x="2705100" y="5276850"/>
          <p14:tracePt t="7268" x="2679700" y="5283200"/>
          <p14:tracePt t="7285" x="2667000" y="5283200"/>
          <p14:tracePt t="7301" x="2654300" y="5283200"/>
          <p14:tracePt t="7318" x="2641600" y="5283200"/>
          <p14:tracePt t="7335" x="2622550" y="5270500"/>
          <p14:tracePt t="7351" x="2571750" y="5251450"/>
          <p14:tracePt t="7368" x="2546350" y="5238750"/>
          <p14:tracePt t="7384" x="2527300" y="5232400"/>
          <p14:tracePt t="7401" x="2520950" y="5219700"/>
          <p14:tracePt t="7418" x="2514600" y="5213350"/>
          <p14:tracePt t="7486" x="2514600" y="5207000"/>
          <p14:tracePt t="7501" x="2514600" y="5200650"/>
          <p14:tracePt t="7516" x="2514600" y="5194300"/>
          <p14:tracePt t="7523" x="2520950" y="5194300"/>
          <p14:tracePt t="7534" x="2520950" y="5187950"/>
          <p14:tracePt t="7551" x="2540000" y="5181600"/>
          <p14:tracePt t="7568" x="2609850" y="5156200"/>
          <p14:tracePt t="7584" x="2660650" y="5149850"/>
          <p14:tracePt t="7601" x="2692400" y="5149850"/>
          <p14:tracePt t="7618" x="2711450" y="5149850"/>
          <p14:tracePt t="7635" x="2717800" y="5149850"/>
          <p14:tracePt t="7651" x="2724150" y="5149850"/>
          <p14:tracePt t="7697" x="2724150" y="5156200"/>
          <p14:tracePt t="7945" x="2755900" y="5156200"/>
          <p14:tracePt t="7955" x="2794000" y="5156200"/>
          <p14:tracePt t="7960" x="2832100" y="5156200"/>
          <p14:tracePt t="7968" x="2876550" y="5156200"/>
          <p14:tracePt t="7984" x="2940050" y="5149850"/>
          <p14:tracePt t="8001" x="3003550" y="5149850"/>
          <p14:tracePt t="8018" x="3054350" y="5149850"/>
          <p14:tracePt t="8034" x="3092450" y="5149850"/>
          <p14:tracePt t="8051" x="3149600" y="5149850"/>
          <p14:tracePt t="8068" x="3168650" y="5149850"/>
          <p14:tracePt t="8084" x="3181350" y="5149850"/>
          <p14:tracePt t="8102" x="3187700" y="5149850"/>
          <p14:tracePt t="8162" x="3194050" y="5149850"/>
          <p14:tracePt t="8230" x="3200400" y="5149850"/>
          <p14:tracePt t="8253" x="3206750" y="5143500"/>
          <p14:tracePt t="8275" x="3213100" y="5143500"/>
          <p14:tracePt t="8298" x="3213100" y="5137150"/>
          <p14:tracePt t="8335" x="3219450" y="5137150"/>
          <p14:tracePt t="8817" x="3238500" y="5130800"/>
          <p14:tracePt t="8824" x="3257550" y="5130800"/>
          <p14:tracePt t="8834" x="3295650" y="5124450"/>
          <p14:tracePt t="8851" x="3352800" y="5124450"/>
          <p14:tracePt t="8867" x="3409950" y="5124450"/>
          <p14:tracePt t="8884" x="3448050" y="5124450"/>
          <p14:tracePt t="8901" x="3505200" y="5124450"/>
          <p14:tracePt t="8917" x="3530600" y="5124450"/>
          <p14:tracePt t="8934" x="3556000" y="5124450"/>
          <p14:tracePt t="8951" x="3568700" y="5124450"/>
          <p14:tracePt t="8967" x="3575050" y="5124450"/>
          <p14:tracePt t="9313" x="3562350" y="5130800"/>
          <p14:tracePt t="9321" x="3536950" y="5143500"/>
          <p14:tracePt t="9328" x="3511550" y="5162550"/>
          <p14:tracePt t="9335" x="3454400" y="5175250"/>
          <p14:tracePt t="9351" x="3352800" y="5219700"/>
          <p14:tracePt t="9367" x="3238500" y="5276850"/>
          <p14:tracePt t="9384" x="3124200" y="5340350"/>
          <p14:tracePt t="9401" x="3028950" y="5403850"/>
          <p14:tracePt t="9418" x="2946400" y="5448300"/>
          <p14:tracePt t="9434" x="2870200" y="5505450"/>
          <p14:tracePt t="9451" x="2838450" y="5518150"/>
          <p14:tracePt t="9467" x="2825750" y="5537200"/>
          <p14:tracePt t="9484" x="2819400" y="5543550"/>
          <p14:tracePt t="9501" x="2813050" y="5543550"/>
          <p14:tracePt t="9734" x="2819400" y="5543550"/>
          <p14:tracePt t="9742" x="2825750" y="5543550"/>
          <p14:tracePt t="9751" x="2838450" y="5543550"/>
          <p14:tracePt t="9767" x="2863850" y="5524500"/>
          <p14:tracePt t="9784" x="2895600" y="5511800"/>
          <p14:tracePt t="9801" x="2940050" y="5505450"/>
          <p14:tracePt t="9802" x="2965450" y="5499100"/>
          <p14:tracePt t="9817" x="2997200" y="5486400"/>
          <p14:tracePt t="9834" x="3048000" y="5461000"/>
          <p14:tracePt t="9850" x="3105150" y="5448300"/>
          <p14:tracePt t="9867" x="3155950" y="5435600"/>
          <p14:tracePt t="9884" x="3219450" y="5410200"/>
          <p14:tracePt t="9901" x="3244850" y="5403850"/>
          <p14:tracePt t="9917" x="3270250" y="5391150"/>
          <p14:tracePt t="9934" x="3289300" y="5378450"/>
          <p14:tracePt t="9951" x="3302000" y="5378450"/>
          <p14:tracePt t="9967" x="3314700" y="5365750"/>
          <p14:tracePt t="9984" x="3327400" y="5359400"/>
          <p14:tracePt t="10001" x="3333750" y="5353050"/>
          <p14:tracePt t="10862" x="3333750" y="5346700"/>
          <p14:tracePt t="10945" x="3333750" y="5340350"/>
          <p14:tracePt t="10954" x="3327400" y="5334000"/>
          <p14:tracePt t="10960" x="3321050" y="5327650"/>
          <p14:tracePt t="10974" x="3302000" y="5314950"/>
          <p14:tracePt t="10984" x="3295650" y="5308600"/>
          <p14:tracePt t="11000" x="3276600" y="5302250"/>
          <p14:tracePt t="11017" x="3244850" y="5295900"/>
          <p14:tracePt t="11034" x="3213100" y="5289550"/>
          <p14:tracePt t="11050" x="3181350" y="5283200"/>
          <p14:tracePt t="11067" x="3181350" y="5276850"/>
          <p14:tracePt t="11084" x="3168650" y="5276850"/>
          <p14:tracePt t="11117" x="3149600" y="5276850"/>
          <p14:tracePt t="11134" x="3143250" y="5270500"/>
          <p14:tracePt t="11150" x="3136900" y="5270500"/>
          <p14:tracePt t="11167" x="3117850" y="5264150"/>
          <p14:tracePt t="11200" x="3098800" y="5264150"/>
          <p14:tracePt t="11217" x="3098800" y="5257800"/>
          <p14:tracePt t="11250" x="3086100" y="5257800"/>
          <p14:tracePt t="11267" x="3067050" y="5245100"/>
          <p14:tracePt t="11283" x="3048000" y="5232400"/>
          <p14:tracePt t="11300" x="3035300" y="5226050"/>
          <p14:tracePt t="11317" x="3028950" y="5219700"/>
          <p14:tracePt t="11333" x="3022600" y="5219700"/>
          <p14:tracePt t="11350" x="3016250" y="5219700"/>
          <p14:tracePt t="11651" x="3016250" y="5213350"/>
          <p14:tracePt t="11696" x="3016250" y="5207000"/>
          <p14:tracePt t="11704" x="3022600" y="5207000"/>
          <p14:tracePt t="11741" x="3028950" y="5207000"/>
          <p14:tracePt t="11756" x="3035300" y="5207000"/>
          <p14:tracePt t="11764" x="3041650" y="5207000"/>
          <p14:tracePt t="11779" x="3060700" y="5207000"/>
          <p14:tracePt t="11787" x="3067050" y="5207000"/>
          <p14:tracePt t="11800" x="3079750" y="5207000"/>
          <p14:tracePt t="11817" x="3117850" y="5207000"/>
          <p14:tracePt t="11833" x="3130550" y="5207000"/>
          <p14:tracePt t="11850" x="3143250" y="5207000"/>
          <p14:tracePt t="11867" x="3162300" y="5213350"/>
          <p14:tracePt t="11883" x="3181350" y="5213350"/>
          <p14:tracePt t="11900" x="3232150" y="5238750"/>
          <p14:tracePt t="11917" x="3244850" y="5251450"/>
          <p14:tracePt t="11933" x="3251200" y="5251450"/>
          <p14:tracePt t="11950" x="3257550" y="5251450"/>
          <p14:tracePt t="11967" x="3270250" y="5251450"/>
          <p14:tracePt t="12019" x="3270250" y="5257800"/>
          <p14:tracePt t="12079" x="3263900" y="5257800"/>
          <p14:tracePt t="12088" x="3263900" y="5264150"/>
          <p14:tracePt t="12104" x="3257550" y="5264150"/>
          <p14:tracePt t="12162" x="3257550" y="5270500"/>
          <p14:tracePt t="12621" x="3263900" y="5276850"/>
          <p14:tracePt t="12629" x="3276600" y="5283200"/>
          <p14:tracePt t="12637" x="3282950" y="5295900"/>
          <p14:tracePt t="12650" x="3295650" y="5302250"/>
          <p14:tracePt t="12666" x="3314700" y="5314950"/>
          <p14:tracePt t="13231" x="3352800" y="5321300"/>
          <p14:tracePt t="13238" x="3409950" y="5340350"/>
          <p14:tracePt t="13250" x="3473450" y="5346700"/>
          <p14:tracePt t="13266" x="3581400" y="5372100"/>
          <p14:tracePt t="13283" x="3727450" y="5391150"/>
          <p14:tracePt t="13300" x="3816350" y="5391150"/>
          <p14:tracePt t="13317" x="3867150" y="5391150"/>
          <p14:tracePt t="13333" x="3905250" y="5391150"/>
          <p14:tracePt t="13349" x="3924300" y="5391150"/>
          <p14:tracePt t="13366" x="3930650" y="5391150"/>
          <p14:tracePt t="13410" x="3937000" y="5391150"/>
          <p14:tracePt t="13728" x="3956050" y="5391150"/>
          <p14:tracePt t="13736" x="3975100" y="5391150"/>
          <p14:tracePt t="13741" x="4006850" y="5391150"/>
          <p14:tracePt t="13750" x="4044950" y="5384800"/>
          <p14:tracePt t="13766" x="4095750" y="5384800"/>
          <p14:tracePt t="13783" x="4140200" y="5378450"/>
          <p14:tracePt t="13800" x="4197350" y="5378450"/>
          <p14:tracePt t="13801" x="4216400" y="5378450"/>
          <p14:tracePt t="13816" x="4254500" y="5378450"/>
          <p14:tracePt t="13833" x="4298950" y="5378450"/>
          <p14:tracePt t="13850" x="4311650" y="5378450"/>
          <p14:tracePt t="13866" x="4324350" y="5378450"/>
          <p14:tracePt t="13883" x="4330700" y="5378450"/>
          <p14:tracePt t="14170" x="4349750" y="5378450"/>
          <p14:tracePt t="14177" x="4375150" y="5378450"/>
          <p14:tracePt t="14188" x="4400550" y="5378450"/>
          <p14:tracePt t="14200" x="4445000" y="5378450"/>
          <p14:tracePt t="14216" x="4476750" y="5378450"/>
          <p14:tracePt t="14233" x="4521200" y="5378450"/>
          <p14:tracePt t="14249" x="4546600" y="5378450"/>
          <p14:tracePt t="14266" x="4591050" y="5378450"/>
          <p14:tracePt t="14283" x="4610100" y="5378450"/>
          <p14:tracePt t="14299" x="4616450" y="5378450"/>
          <p14:tracePt t="14316" x="4622800" y="5378450"/>
          <p14:tracePt t="14372" x="4622800" y="5372100"/>
          <p14:tracePt t="14598" x="4629150" y="5372100"/>
          <p14:tracePt t="14975" x="4635500" y="5372100"/>
          <p14:tracePt t="14982" x="4641850" y="5372100"/>
          <p14:tracePt t="14989" x="4654550" y="5372100"/>
          <p14:tracePt t="14999" x="4673600" y="5372100"/>
          <p14:tracePt t="15016" x="4692650" y="5372100"/>
          <p14:tracePt t="15033" x="4705350" y="5372100"/>
          <p14:tracePt t="15049" x="4724400" y="5372100"/>
          <p14:tracePt t="15066" x="4730750" y="5372100"/>
          <p14:tracePt t="15083" x="4737100" y="5372100"/>
          <p14:tracePt t="15099" x="4743450" y="5372100"/>
          <p14:tracePt t="15116" x="4749800" y="5372100"/>
          <p14:tracePt t="15568" x="4813300" y="5372100"/>
          <p14:tracePt t="15576" x="4902200" y="5372100"/>
          <p14:tracePt t="15586" x="4965700" y="5372100"/>
          <p14:tracePt t="15599" x="5111750" y="5372100"/>
          <p14:tracePt t="15616" x="5257800" y="5372100"/>
          <p14:tracePt t="15633" x="5397500" y="5378450"/>
          <p14:tracePt t="15650" x="5499100" y="5391150"/>
          <p14:tracePt t="15666" x="5607050" y="5397500"/>
          <p14:tracePt t="15682" x="5638800" y="5397500"/>
          <p14:tracePt t="15699" x="5683250" y="5397500"/>
          <p14:tracePt t="15716" x="5708650" y="5397500"/>
          <p14:tracePt t="15732" x="5734050" y="5384800"/>
          <p14:tracePt t="15749" x="5753100" y="5372100"/>
          <p14:tracePt t="15766" x="5753100" y="5365750"/>
          <p14:tracePt t="16095" x="5753100" y="5359400"/>
          <p14:tracePt t="16170" x="5746750" y="5359400"/>
          <p14:tracePt t="16275" x="5753100" y="5359400"/>
          <p14:tracePt t="16290" x="5765800" y="5359400"/>
          <p14:tracePt t="16297" x="5784850" y="5359400"/>
          <p14:tracePt t="16304" x="5797550" y="5359400"/>
          <p14:tracePt t="16316" x="5822950" y="5353050"/>
          <p14:tracePt t="16332" x="5873750" y="5353050"/>
          <p14:tracePt t="16349" x="5899150" y="5353050"/>
          <p14:tracePt t="16366" x="5943600" y="5340350"/>
          <p14:tracePt t="16382" x="5988050" y="5334000"/>
          <p14:tracePt t="16399" x="6019800" y="5334000"/>
          <p14:tracePt t="16416" x="6076950" y="5334000"/>
          <p14:tracePt t="16432" x="6203950" y="5346700"/>
          <p14:tracePt t="16449" x="6273800" y="5353050"/>
          <p14:tracePt t="16465" x="6330950" y="5359400"/>
          <p14:tracePt t="16482" x="6356350" y="5359400"/>
          <p14:tracePt t="16499" x="6369050" y="5359400"/>
          <p14:tracePt t="16515" x="6388100" y="5359400"/>
          <p14:tracePt t="16549" x="6394450" y="5359400"/>
          <p14:tracePt t="16565" x="6400800" y="5359400"/>
          <p14:tracePt t="16582" x="6419850" y="5359400"/>
          <p14:tracePt t="16846" x="6470650" y="5353050"/>
          <p14:tracePt t="16854" x="6553200" y="5314950"/>
          <p14:tracePt t="16866" x="6642100" y="5283200"/>
          <p14:tracePt t="16883" x="6794500" y="5226050"/>
          <p14:tracePt t="16899" x="7035800" y="5175250"/>
          <p14:tracePt t="16915" x="7181850" y="5168900"/>
          <p14:tracePt t="16932" x="7302500" y="5168900"/>
          <p14:tracePt t="16949" x="7404100" y="5168900"/>
          <p14:tracePt t="16966" x="7486650" y="5168900"/>
          <p14:tracePt t="16982" x="7556500" y="5168900"/>
          <p14:tracePt t="16999" x="7575550" y="5168900"/>
          <p14:tracePt t="17015" x="7600950" y="5175250"/>
          <p14:tracePt t="17629" x="7620000" y="5175250"/>
          <p14:tracePt t="17636" x="7632700" y="5175250"/>
          <p14:tracePt t="17649" x="7658100" y="5175250"/>
          <p14:tracePt t="17665" x="7740650" y="5168900"/>
          <p14:tracePt t="17682" x="7778750" y="5162550"/>
          <p14:tracePt t="17699" x="7829550" y="5162550"/>
          <p14:tracePt t="17715" x="7886700" y="5162550"/>
          <p14:tracePt t="17732" x="7937500" y="5162550"/>
          <p14:tracePt t="17749" x="8013700" y="5162550"/>
          <p14:tracePt t="17765" x="8064500" y="5168900"/>
          <p14:tracePt t="17782" x="8102600" y="5175250"/>
          <p14:tracePt t="17799" x="8115300" y="5175250"/>
          <p14:tracePt t="17815" x="8121650" y="5175250"/>
          <p14:tracePt t="17832" x="8128000" y="5175250"/>
          <p14:tracePt t="17891" x="8128000" y="5181600"/>
          <p14:tracePt t="17959" x="8128000" y="5187950"/>
          <p14:tracePt t="17967" x="8121650" y="5187950"/>
          <p14:tracePt t="17989" x="8115300" y="5187950"/>
          <p14:tracePt t="17996" x="8108950" y="5194300"/>
          <p14:tracePt t="18004" x="8096250" y="5200650"/>
          <p14:tracePt t="18015" x="8083550" y="5207000"/>
          <p14:tracePt t="18032" x="8077200" y="5207000"/>
          <p14:tracePt t="18049" x="8058150" y="5213350"/>
          <p14:tracePt t="18065" x="8045450" y="5219700"/>
          <p14:tracePt t="18367" x="8026400" y="5226050"/>
          <p14:tracePt t="18374" x="7975600" y="5238750"/>
          <p14:tracePt t="18382" x="7950200" y="5251450"/>
          <p14:tracePt t="18398" x="7893050" y="5276850"/>
          <p14:tracePt t="18415" x="7816850" y="5302250"/>
          <p14:tracePt t="18432" x="7772400" y="5314950"/>
          <p14:tracePt t="18448" x="7708900" y="5321300"/>
          <p14:tracePt t="18465" x="7683500" y="5327650"/>
          <p14:tracePt t="18482" x="7651750" y="5327650"/>
          <p14:tracePt t="18499" x="7632700" y="5334000"/>
          <p14:tracePt t="18515" x="7620000" y="5334000"/>
          <p14:tracePt t="18532" x="7600950" y="5334000"/>
          <p14:tracePt t="18549" x="7594600" y="5334000"/>
          <p14:tracePt t="18674" x="7600950" y="5334000"/>
          <p14:tracePt t="18682" x="7620000" y="5327650"/>
          <p14:tracePt t="18689" x="7639050" y="5321300"/>
          <p14:tracePt t="18698" x="7664450" y="5314950"/>
          <p14:tracePt t="18715" x="7721600" y="5302250"/>
          <p14:tracePt t="18732" x="7797800" y="5295900"/>
          <p14:tracePt t="18748" x="7893050" y="5283200"/>
          <p14:tracePt t="18765" x="7943850" y="5283200"/>
          <p14:tracePt t="18782" x="7988300" y="5283200"/>
          <p14:tracePt t="18798" x="8013700" y="5276850"/>
          <p14:tracePt t="18815" x="8026400" y="5276850"/>
          <p14:tracePt t="18816" x="8026400" y="5270500"/>
          <p14:tracePt t="18832" x="8032750" y="5270500"/>
          <p14:tracePt t="18848" x="8039100" y="5270500"/>
          <p14:tracePt t="18937" x="8032750" y="5270500"/>
          <p14:tracePt t="18959" x="8026400" y="5270500"/>
          <p14:tracePt t="18967" x="8020050" y="5270500"/>
          <p14:tracePt t="18975" x="8013700" y="5270500"/>
          <p14:tracePt t="18982" x="7994650" y="5270500"/>
          <p14:tracePt t="18998" x="7975600" y="5270500"/>
          <p14:tracePt t="19015" x="7937500" y="5270500"/>
          <p14:tracePt t="19032" x="7918450" y="5276850"/>
          <p14:tracePt t="19048" x="7905750" y="5289550"/>
          <p14:tracePt t="19065" x="7886700" y="5289550"/>
          <p14:tracePt t="19082" x="7880350" y="5289550"/>
          <p14:tracePt t="19155" x="7874000" y="5289550"/>
          <p14:tracePt t="19222" x="7867650" y="5289550"/>
          <p14:tracePt t="19230" x="7861300" y="5289550"/>
          <p14:tracePt t="19245" x="7842250" y="5289550"/>
          <p14:tracePt t="19252" x="7835900" y="5289550"/>
          <p14:tracePt t="19269" x="7829550" y="5289550"/>
          <p14:tracePt t="19282" x="7816850" y="5289550"/>
          <p14:tracePt t="19298" x="7785100" y="5289550"/>
          <p14:tracePt t="19315" x="7753350" y="5283200"/>
          <p14:tracePt t="19332" x="7715250" y="5276850"/>
          <p14:tracePt t="19348" x="7658100" y="5276850"/>
          <p14:tracePt t="19365" x="7594600" y="5276850"/>
          <p14:tracePt t="19382" x="7473950" y="5276850"/>
          <p14:tracePt t="19398" x="7435850" y="5276850"/>
          <p14:tracePt t="19415" x="7391400" y="5276850"/>
          <p14:tracePt t="19432" x="7359650" y="5276850"/>
          <p14:tracePt t="19448" x="7346950" y="5276850"/>
          <p14:tracePt t="19465" x="7340600" y="5276850"/>
          <p14:tracePt t="19482" x="7334250" y="5276850"/>
          <p14:tracePt t="19576" x="7340600" y="5276850"/>
          <p14:tracePt t="19591" x="7346950" y="5276850"/>
          <p14:tracePt t="19598" x="7353300" y="5276850"/>
          <p14:tracePt t="19606" x="7366000" y="5276850"/>
          <p14:tracePt t="19615" x="7378700" y="5276850"/>
          <p14:tracePt t="19632" x="7404100" y="5276850"/>
          <p14:tracePt t="19648" x="7448550" y="5276850"/>
          <p14:tracePt t="19665" x="7499350" y="5276850"/>
          <p14:tracePt t="19682" x="7556500" y="5276850"/>
          <p14:tracePt t="19698" x="7581900" y="5276850"/>
          <p14:tracePt t="19715" x="7594600" y="5276850"/>
          <p14:tracePt t="19732" x="7600950" y="5276850"/>
          <p14:tracePt t="19748" x="7613650" y="5276850"/>
          <p14:tracePt t="19765" x="7664450" y="5276850"/>
          <p14:tracePt t="19782" x="7715250" y="5276850"/>
          <p14:tracePt t="19798" x="7766050" y="5276850"/>
          <p14:tracePt t="19815" x="7791450" y="5276850"/>
          <p14:tracePt t="19816" x="7804150" y="5276850"/>
          <p14:tracePt t="19831" x="7810500" y="5276850"/>
          <p14:tracePt t="19848" x="7829550" y="5276850"/>
          <p14:tracePt t="19865" x="7835900" y="5276850"/>
          <p14:tracePt t="19882" x="7861300" y="5283200"/>
          <p14:tracePt t="19898" x="7880350" y="5283200"/>
          <p14:tracePt t="19915" x="7918450" y="5289550"/>
          <p14:tracePt t="19931" x="7931150" y="5289550"/>
          <p14:tracePt t="19948" x="7937500" y="5289550"/>
          <p14:tracePt t="20156" x="7918450" y="5295900"/>
          <p14:tracePt t="20164" x="7899400" y="5302250"/>
          <p14:tracePt t="20171" x="7867650" y="5308600"/>
          <p14:tracePt t="20182" x="7829550" y="5334000"/>
          <p14:tracePt t="20198" x="7772400" y="5340350"/>
          <p14:tracePt t="20215" x="7721600" y="5346700"/>
          <p14:tracePt t="20232" x="7670800" y="5346700"/>
          <p14:tracePt t="20248" x="7658100" y="5346700"/>
          <p14:tracePt t="20265" x="7639050" y="5346700"/>
          <p14:tracePt t="20281" x="7632700" y="5346700"/>
          <p14:tracePt t="20479" x="7639050" y="5346700"/>
          <p14:tracePt t="20487" x="7651750" y="5346700"/>
          <p14:tracePt t="20498" x="7658100" y="5346700"/>
          <p14:tracePt t="20515" x="7683500" y="5346700"/>
          <p14:tracePt t="20531" x="7715250" y="5340350"/>
          <p14:tracePt t="20548" x="7727950" y="5334000"/>
          <p14:tracePt t="20565" x="7734300" y="5334000"/>
          <p14:tracePt t="20581" x="7740650" y="5334000"/>
          <p14:tracePt t="20961" x="7747000" y="5334000"/>
          <p14:tracePt t="20970" x="7753350" y="5334000"/>
          <p14:tracePt t="20976" x="7759700" y="5334000"/>
          <p14:tracePt t="20984" x="7766050" y="5334000"/>
          <p14:tracePt t="20998" x="7778750" y="5334000"/>
          <p14:tracePt t="21022" x="7785100" y="5334000"/>
          <p14:tracePt t="21104" x="7772400" y="5334000"/>
          <p14:tracePt t="21111" x="7766050" y="5334000"/>
          <p14:tracePt t="21126" x="7759700" y="5334000"/>
          <p14:tracePt t="21135" x="7753350" y="5334000"/>
          <p14:tracePt t="21148" x="7740650" y="5334000"/>
          <p14:tracePt t="21165" x="7715250" y="5334000"/>
          <p14:tracePt t="21181" x="7708900" y="5334000"/>
          <p14:tracePt t="21198" x="7702550" y="5334000"/>
          <p14:tracePt t="21233" x="7702550" y="5327650"/>
          <p14:tracePt t="21277" x="7708900" y="5327650"/>
          <p14:tracePt t="21299" x="7715250" y="5327650"/>
          <p14:tracePt t="21307" x="7727950" y="5327650"/>
          <p14:tracePt t="21315" x="7740650" y="5327650"/>
          <p14:tracePt t="21331" x="7766050" y="5327650"/>
          <p14:tracePt t="21348" x="7823200" y="5327650"/>
          <p14:tracePt t="21365" x="7867650" y="5327650"/>
          <p14:tracePt t="21382" x="7918450" y="5327650"/>
          <p14:tracePt t="21398" x="7981950" y="5334000"/>
          <p14:tracePt t="21415" x="8013700" y="5340350"/>
          <p14:tracePt t="21431" x="8045450" y="5346700"/>
          <p14:tracePt t="21448" x="8064500" y="5353050"/>
          <p14:tracePt t="21465" x="8083550" y="5365750"/>
          <p14:tracePt t="21481" x="8108950" y="5378450"/>
          <p14:tracePt t="21498" x="8115300" y="5384800"/>
          <p14:tracePt t="21514" x="8121650" y="5384800"/>
          <p14:tracePt t="21531" x="8121650" y="5391150"/>
          <p14:tracePt t="21548" x="8121650" y="5397500"/>
          <p14:tracePt t="21806" x="8147050" y="5384800"/>
          <p14:tracePt t="21812" x="8197850" y="5378450"/>
          <p14:tracePt t="21821" x="8235950" y="5359400"/>
          <p14:tracePt t="21831" x="8293100" y="5353050"/>
          <p14:tracePt t="21848" x="8382000" y="5334000"/>
          <p14:tracePt t="21864" x="8521700" y="5314950"/>
          <p14:tracePt t="21881" x="8597900" y="5314950"/>
          <p14:tracePt t="21898" x="8674100" y="5314950"/>
          <p14:tracePt t="21914" x="8750300" y="5314950"/>
          <p14:tracePt t="21931" x="8807450" y="5314950"/>
          <p14:tracePt t="21948" x="8870950" y="5314950"/>
          <p14:tracePt t="21964" x="8915400" y="5314950"/>
          <p14:tracePt t="21981" x="8928100" y="5334000"/>
          <p14:tracePt t="21998" x="8940800" y="5346700"/>
          <p14:tracePt t="22014" x="8934450" y="5365750"/>
          <p14:tracePt t="22271" x="8947150" y="5365750"/>
          <p14:tracePt t="22278" x="8972550" y="5365750"/>
          <p14:tracePt t="22287" x="9004300" y="5365750"/>
          <p14:tracePt t="22298" x="9017000" y="5365750"/>
          <p14:tracePt t="22314" x="9067800" y="5365750"/>
          <p14:tracePt t="22316" x="9086850" y="5365750"/>
          <p14:tracePt t="22331" x="9124950" y="5365750"/>
          <p14:tracePt t="22348" x="9150350" y="5365750"/>
          <p14:tracePt t="22364" x="9182100" y="5365750"/>
          <p14:tracePt t="22381" x="9194800" y="5365750"/>
          <p14:tracePt t="22397" x="9213850" y="5365750"/>
          <p14:tracePt t="22414" x="9220200" y="5365750"/>
          <p14:tracePt t="22708" x="9239250" y="5365750"/>
          <p14:tracePt t="22715" x="9251950" y="5365750"/>
          <p14:tracePt t="22722" x="9277350" y="5365750"/>
          <p14:tracePt t="22731" x="9296400" y="5365750"/>
          <p14:tracePt t="22747" x="9321800" y="5365750"/>
          <p14:tracePt t="22764" x="9353550" y="5365750"/>
          <p14:tracePt t="22781" x="9372600" y="5365750"/>
          <p14:tracePt t="22798" x="9404350" y="5365750"/>
          <p14:tracePt t="22814" x="9417050" y="5372100"/>
          <p14:tracePt t="22831" x="9423400" y="5372100"/>
          <p14:tracePt t="22848" x="9436100" y="5372100"/>
          <p14:tracePt t="22865" x="9442450" y="5372100"/>
          <p14:tracePt t="24377" x="9436100" y="5359400"/>
          <p14:tracePt t="24384" x="9398000" y="5340350"/>
          <p14:tracePt t="24397" x="9372600" y="5302250"/>
          <p14:tracePt t="24414" x="9277350" y="5213350"/>
          <p14:tracePt t="24430" x="9074150" y="5041900"/>
          <p14:tracePt t="24447" x="8896350" y="4933950"/>
          <p14:tracePt t="24464" x="8693150" y="4845050"/>
          <p14:tracePt t="24480" x="8407400" y="4749800"/>
          <p14:tracePt t="24497" x="8039100" y="4610100"/>
          <p14:tracePt t="24514" x="7810500" y="4540250"/>
          <p14:tracePt t="24530" x="7645400" y="4470400"/>
          <p14:tracePt t="24547" x="7543800" y="4413250"/>
          <p14:tracePt t="24564" x="7448550" y="4362450"/>
          <p14:tracePt t="24580" x="7346950" y="4286250"/>
          <p14:tracePt t="24597" x="7302500" y="4241800"/>
          <p14:tracePt t="24614" x="7283450" y="4203700"/>
          <p14:tracePt t="24630" x="7264400" y="4191000"/>
          <p14:tracePt t="24647" x="7258050" y="4178300"/>
          <p14:tracePt t="24889" x="7245350" y="4102100"/>
          <p14:tracePt t="24898" x="7239000" y="4025900"/>
          <p14:tracePt t="24914" x="7219950" y="3886200"/>
          <p14:tracePt t="24930" x="7207250" y="3759200"/>
          <p14:tracePt t="24947" x="7200900" y="3670300"/>
          <p14:tracePt t="24964" x="7181850" y="3568700"/>
          <p14:tracePt t="24980" x="7181850" y="3530600"/>
          <p14:tracePt t="24997" x="7175500" y="3473450"/>
          <p14:tracePt t="25014" x="7175500" y="3416300"/>
          <p14:tracePt t="25030" x="7175500" y="3314700"/>
          <p14:tracePt t="25047" x="7188200" y="3282950"/>
          <p14:tracePt t="25064" x="7200900" y="3238500"/>
          <p14:tracePt t="25080" x="7213600" y="3200400"/>
          <p14:tracePt t="25097" x="7219950" y="3162300"/>
          <p14:tracePt t="25114" x="7232650" y="3105150"/>
          <p14:tracePt t="25130" x="7239000" y="3067050"/>
          <p14:tracePt t="25147" x="7239000" y="3022600"/>
          <p14:tracePt t="25163" x="7239000" y="3003550"/>
          <p14:tracePt t="25181" x="7239000" y="2984500"/>
          <p14:tracePt t="25197" x="7239000" y="2965450"/>
          <p14:tracePt t="25214" x="7239000" y="2959100"/>
          <p14:tracePt t="25513" x="7239000" y="2965450"/>
          <p14:tracePt t="25520" x="7239000" y="2971800"/>
          <p14:tracePt t="25530" x="7239000" y="2997200"/>
          <p14:tracePt t="25547" x="7245350" y="3041650"/>
          <p14:tracePt t="25564" x="7251700" y="3073400"/>
          <p14:tracePt t="25580" x="7258050" y="3117850"/>
          <p14:tracePt t="25597" x="7264400" y="3136900"/>
          <p14:tracePt t="25613" x="7283450" y="3175000"/>
          <p14:tracePt t="25630" x="7315200" y="3238500"/>
          <p14:tracePt t="25647" x="7353300" y="3314700"/>
          <p14:tracePt t="25664" x="7404100" y="3422650"/>
          <p14:tracePt t="25680" x="7416800" y="3473450"/>
          <p14:tracePt t="25697" x="7429500" y="3492500"/>
          <p14:tracePt t="25714" x="7435850" y="3524250"/>
          <p14:tracePt t="25730" x="7461250" y="3568700"/>
          <p14:tracePt t="25747" x="7473950" y="3619500"/>
          <p14:tracePt t="25764" x="7505700" y="3689350"/>
          <p14:tracePt t="25780" x="7518400" y="3752850"/>
          <p14:tracePt t="25797" x="7531100" y="3797300"/>
          <p14:tracePt t="25813" x="7537450" y="3860800"/>
          <p14:tracePt t="25830" x="7543800" y="3898900"/>
          <p14:tracePt t="25847" x="7575550" y="3968750"/>
          <p14:tracePt t="25863" x="7626350" y="4095750"/>
          <p14:tracePt t="25880" x="7734300" y="4305300"/>
          <p14:tracePt t="25897" x="7772400" y="4406900"/>
          <p14:tracePt t="25913" x="7810500" y="4495800"/>
          <p14:tracePt t="25930" x="7829550" y="4552950"/>
          <p14:tracePt t="25947" x="7848600" y="4591050"/>
          <p14:tracePt t="26197" x="7924800" y="4591050"/>
          <p14:tracePt t="26205" x="8007350" y="4591050"/>
          <p14:tracePt t="26213" x="8102600" y="4610100"/>
          <p14:tracePt t="26230" x="8235950" y="4629150"/>
          <p14:tracePt t="26247" x="8350250" y="4673600"/>
          <p14:tracePt t="26263" x="8439150" y="4705350"/>
          <p14:tracePt t="26280" x="8528050" y="4730750"/>
          <p14:tracePt t="26296" x="8566150" y="4756150"/>
          <p14:tracePt t="26313" x="8597900" y="4775200"/>
          <p14:tracePt t="26330" x="8629650" y="4781550"/>
          <p14:tracePt t="26346" x="8642350" y="4787900"/>
          <p14:tracePt t="26363" x="8648700" y="4800600"/>
          <p14:tracePt t="26641" x="8661400" y="4813300"/>
          <p14:tracePt t="26648" x="8680450" y="4813300"/>
          <p14:tracePt t="26664" x="8693150" y="4826000"/>
          <p14:tracePt t="26680" x="8731250" y="4845050"/>
          <p14:tracePt t="26697" x="8750300" y="4857750"/>
          <p14:tracePt t="26713" x="8794750" y="4876800"/>
          <p14:tracePt t="26730" x="8851900" y="4921250"/>
          <p14:tracePt t="26747" x="8890000" y="4946650"/>
          <p14:tracePt t="26763" x="8915400" y="4972050"/>
          <p14:tracePt t="26780" x="8959850" y="5003800"/>
          <p14:tracePt t="26797" x="8997950" y="5054600"/>
          <p14:tracePt t="26813" x="9048750" y="5118100"/>
          <p14:tracePt t="26830" x="9055100" y="5130800"/>
          <p14:tracePt t="27091" x="9112250" y="5137150"/>
          <p14:tracePt t="27099" x="9169400" y="5149850"/>
          <p14:tracePt t="27114" x="9232900" y="5162550"/>
          <p14:tracePt t="27130" x="9340850" y="5207000"/>
          <p14:tracePt t="27146" x="9429750" y="5232400"/>
          <p14:tracePt t="27163" x="9480550" y="5251450"/>
          <p14:tracePt t="27180" x="9544050" y="5264150"/>
          <p14:tracePt t="27196" x="9607550" y="5289550"/>
          <p14:tracePt t="27213" x="9658350" y="5295900"/>
          <p14:tracePt t="27230" x="9696450" y="5302250"/>
          <p14:tracePt t="27246" x="9740900" y="5308600"/>
          <p14:tracePt t="27264" x="9766300" y="5308600"/>
          <p14:tracePt t="27280" x="9810750" y="5314950"/>
          <p14:tracePt t="27296" x="9842500" y="5321300"/>
          <p14:tracePt t="27313" x="9861550" y="5321300"/>
          <p14:tracePt t="27329" x="9874250" y="5334000"/>
          <p14:tracePt t="27347" x="9893300" y="5340350"/>
          <p14:tracePt t="27363" x="9912350" y="5346700"/>
          <p14:tracePt t="27380" x="9925050" y="5353050"/>
          <p14:tracePt t="27396" x="9937750" y="5353050"/>
          <p14:tracePt t="27413" x="9963150" y="5353050"/>
          <p14:tracePt t="27429" x="9975850" y="5359400"/>
          <p14:tracePt t="27446" x="9988550" y="5359400"/>
          <p14:tracePt t="27463" x="10001250" y="5359400"/>
          <p14:tracePt t="27480" x="10007600" y="5359400"/>
          <p14:tracePt t="27496" x="10020300" y="5359400"/>
          <p14:tracePt t="27513" x="10026650" y="5359400"/>
          <p14:tracePt t="27799" x="10109200" y="5346700"/>
          <p14:tracePt t="27806" x="10204450" y="5321300"/>
          <p14:tracePt t="27815" x="10306050" y="5283200"/>
          <p14:tracePt t="27830" x="10509250" y="5238750"/>
          <p14:tracePt t="27846" x="10687050" y="5194300"/>
          <p14:tracePt t="27863" x="10839450" y="5168900"/>
          <p14:tracePt t="27880" x="10960100" y="5149850"/>
          <p14:tracePt t="27896" x="11061700" y="5137150"/>
          <p14:tracePt t="27913" x="11099800" y="5130800"/>
          <p14:tracePt t="27930" x="11118850" y="5130800"/>
          <p14:tracePt t="27946" x="11125200" y="5130800"/>
          <p14:tracePt t="27963" x="11137900" y="5130800"/>
          <p14:tracePt t="28062" x="11137900" y="5124450"/>
          <p14:tracePt t="28077" x="11131550" y="5124450"/>
          <p14:tracePt t="28085" x="11125200" y="5118100"/>
          <p14:tracePt t="28096" x="11112500" y="5111750"/>
          <p14:tracePt t="28114" x="11010900" y="5092700"/>
          <p14:tracePt t="28130" x="10699750" y="5067300"/>
          <p14:tracePt t="28146" x="10585450" y="5067300"/>
          <p14:tracePt t="28163" x="10464800" y="5067300"/>
          <p14:tracePt t="28179" x="10356850" y="5041900"/>
          <p14:tracePt t="28196" x="10229850" y="4991100"/>
          <p14:tracePt t="28213" x="9969500" y="4870450"/>
          <p14:tracePt t="28229" x="9772650" y="4787900"/>
          <p14:tracePt t="28246" x="9575800" y="4724400"/>
          <p14:tracePt t="28263" x="9404350" y="4667250"/>
          <p14:tracePt t="28279" x="9112250" y="4559300"/>
          <p14:tracePt t="28296" x="8896350" y="4476750"/>
          <p14:tracePt t="28313" x="8699500" y="4381500"/>
          <p14:tracePt t="28329" x="8540750" y="4298950"/>
          <p14:tracePt t="28346" x="8445500" y="4241800"/>
          <p14:tracePt t="28363" x="8362950" y="4178300"/>
          <p14:tracePt t="28380" x="8312150" y="4159250"/>
          <p14:tracePt t="28396" x="8299450" y="4152900"/>
          <p14:tracePt t="28649" x="8255000" y="4076700"/>
          <p14:tracePt t="28656" x="8204200" y="3987800"/>
          <p14:tracePt t="28666" x="8159750" y="3917950"/>
          <p14:tracePt t="28679" x="8045450" y="3759200"/>
          <p14:tracePt t="28696" x="7943850" y="3638550"/>
          <p14:tracePt t="28713" x="7835900" y="3543300"/>
          <p14:tracePt t="28729" x="7740650" y="3467100"/>
          <p14:tracePt t="28746" x="7543800" y="3365500"/>
          <p14:tracePt t="28763" x="7448550" y="3314700"/>
          <p14:tracePt t="28779" x="7378700" y="3276600"/>
          <p14:tracePt t="28796" x="7315200" y="3238500"/>
          <p14:tracePt t="28813" x="7277100" y="3219450"/>
          <p14:tracePt t="28814" x="7258050" y="3213100"/>
          <p14:tracePt t="28829" x="7219950" y="3194050"/>
          <p14:tracePt t="28846" x="7175500" y="3162300"/>
          <p14:tracePt t="28862" x="7137400" y="3143250"/>
          <p14:tracePt t="28879" x="7118350" y="3124200"/>
          <p14:tracePt t="28896" x="7105650" y="3111500"/>
          <p14:tracePt t="28913" x="7105650" y="3105150"/>
          <p14:tracePt t="29288" x="7112000" y="3105150"/>
          <p14:tracePt t="29296" x="7118350" y="3105150"/>
          <p14:tracePt t="29304" x="7124700" y="3105150"/>
          <p14:tracePt t="29313" x="7131050" y="3105150"/>
          <p14:tracePt t="29329" x="7143750" y="3105150"/>
          <p14:tracePt t="29346" x="7162800" y="3111500"/>
          <p14:tracePt t="29362" x="7194550" y="3117850"/>
          <p14:tracePt t="29379" x="7207250" y="3117850"/>
          <p14:tracePt t="29446" x="7213600" y="3117850"/>
          <p14:tracePt t="29469" x="7226300" y="3117850"/>
          <p14:tracePt t="29490" x="7226300" y="3130550"/>
          <p14:tracePt t="29506" x="7232650" y="3130550"/>
          <p14:tracePt t="29514" x="7239000" y="3136900"/>
          <p14:tracePt t="29529" x="7245350" y="3136900"/>
          <p14:tracePt t="29536" x="7251700" y="3149600"/>
          <p14:tracePt t="29546" x="7258050" y="3155950"/>
          <p14:tracePt t="29562" x="7270750" y="3155950"/>
          <p14:tracePt t="29579" x="7277100" y="3162300"/>
          <p14:tracePt t="29596" x="7277100" y="3168650"/>
          <p14:tracePt t="29612" x="7296150" y="3187700"/>
          <p14:tracePt t="29629" x="7296150" y="3194050"/>
          <p14:tracePt t="29646" x="7308850" y="3200400"/>
          <p14:tracePt t="29662" x="7308850" y="3206750"/>
          <p14:tracePt t="29679" x="7321550" y="3206750"/>
          <p14:tracePt t="29696" x="7321550" y="3213100"/>
          <p14:tracePt t="29712" x="7327900" y="3225800"/>
          <p14:tracePt t="29747" x="7327900" y="3232150"/>
          <p14:tracePt t="29762" x="7334250" y="3232150"/>
          <p14:tracePt t="29779" x="7340600" y="3238500"/>
          <p14:tracePt t="29796" x="7340600" y="3244850"/>
          <p14:tracePt t="29812" x="7346950" y="3257550"/>
          <p14:tracePt t="29814" x="7353300" y="3276600"/>
          <p14:tracePt t="29829" x="7372350" y="3295650"/>
          <p14:tracePt t="29846" x="7404100" y="3352800"/>
          <p14:tracePt t="29862" x="7442200" y="3409950"/>
          <p14:tracePt t="29879" x="7467600" y="3479800"/>
          <p14:tracePt t="29896" x="7518400" y="3575050"/>
          <p14:tracePt t="29913" x="7550150" y="3670300"/>
          <p14:tracePt t="29929" x="7556500" y="3721100"/>
          <p14:tracePt t="29946" x="7556500" y="3759200"/>
          <p14:tracePt t="29962" x="7556500" y="3784600"/>
          <p14:tracePt t="29979" x="7556500" y="3816350"/>
          <p14:tracePt t="29996" x="7537450" y="3879850"/>
          <p14:tracePt t="30012" x="7473950" y="3924300"/>
          <p14:tracePt t="30029" x="7359650" y="4019550"/>
          <p14:tracePt t="30046" x="7219950" y="4102100"/>
          <p14:tracePt t="30062" x="7029450" y="4203700"/>
          <p14:tracePt t="30079" x="6883400" y="4273550"/>
          <p14:tracePt t="30095" x="6737350" y="4330700"/>
          <p14:tracePt t="30112" x="6591300" y="4400550"/>
          <p14:tracePt t="30129" x="6426200" y="4476750"/>
          <p14:tracePt t="30146" x="6203950" y="4610100"/>
          <p14:tracePt t="30162" x="6102350" y="4654550"/>
          <p14:tracePt t="30179" x="6026150" y="4699000"/>
          <p14:tracePt t="30196" x="5988050" y="4718050"/>
          <p14:tracePt t="30439" x="5880100" y="4743450"/>
          <p14:tracePt t="30447" x="5759450" y="4762500"/>
          <p14:tracePt t="30454" x="5613400" y="4794250"/>
          <p14:tracePt t="30462" x="5480050" y="4832350"/>
          <p14:tracePt t="30479" x="5181600" y="4921250"/>
          <p14:tracePt t="30496" x="4838700" y="5003800"/>
          <p14:tracePt t="30512" x="4552950" y="5086350"/>
          <p14:tracePt t="30529" x="4146550" y="5187950"/>
          <p14:tracePt t="30546" x="3892550" y="5245100"/>
          <p14:tracePt t="30562" x="3721100" y="5308600"/>
          <p14:tracePt t="30579" x="3587750" y="5384800"/>
          <p14:tracePt t="30595" x="3498850" y="5461000"/>
          <p14:tracePt t="30612" x="3460750" y="5556250"/>
          <p14:tracePt t="30629" x="3473450" y="5588000"/>
          <p14:tracePt t="30844" x="3429000" y="5607050"/>
          <p14:tracePt t="30852" x="3359150" y="5626100"/>
          <p14:tracePt t="30862" x="3282950" y="5645150"/>
          <p14:tracePt t="30879" x="3175000" y="5676900"/>
          <p14:tracePt t="30895" x="3054350" y="5689600"/>
          <p14:tracePt t="30912" x="2857500" y="5715000"/>
          <p14:tracePt t="30929" x="2743200" y="5721350"/>
          <p14:tracePt t="30945" x="2635250" y="5734050"/>
          <p14:tracePt t="30962" x="2514600" y="5734050"/>
          <p14:tracePt t="30979" x="2432050" y="5734050"/>
          <p14:tracePt t="30995" x="2355850" y="5734050"/>
          <p14:tracePt t="31012" x="2324100" y="5734050"/>
          <p14:tracePt t="31029" x="2298700" y="5740400"/>
          <p14:tracePt t="31045" x="2266950" y="5740400"/>
          <p14:tracePt t="31062" x="2216150" y="5740400"/>
          <p14:tracePt t="31079" x="2197100" y="5740400"/>
          <p14:tracePt t="31095" x="2178050" y="5740400"/>
          <p14:tracePt t="31129" x="2165350" y="5740400"/>
          <p14:tracePt t="31160" x="2165350" y="5734050"/>
          <p14:tracePt t="31499" x="2171700" y="5734050"/>
          <p14:tracePt t="31507" x="2178050" y="5734050"/>
          <p14:tracePt t="31515" x="2190750" y="5734050"/>
          <p14:tracePt t="31529" x="2203450" y="5734050"/>
          <p14:tracePt t="31545" x="2247900" y="5746750"/>
          <p14:tracePt t="31562" x="2317750" y="5772150"/>
          <p14:tracePt t="31579" x="2393950" y="5791200"/>
          <p14:tracePt t="31596" x="2425700" y="5797550"/>
          <p14:tracePt t="31612" x="2451100" y="5797550"/>
          <p14:tracePt t="31645" x="2457450" y="5797550"/>
          <p14:tracePt t="31665" x="2463800" y="5797550"/>
          <p14:tracePt t="31679" x="2470150" y="5797550"/>
          <p14:tracePt t="31695" x="2508250" y="5797550"/>
          <p14:tracePt t="31712" x="2520950" y="5797550"/>
          <p14:tracePt t="31729" x="2540000" y="5797550"/>
          <p14:tracePt t="31745" x="2546350" y="5797550"/>
          <p14:tracePt t="31762" x="2565400" y="5797550"/>
          <p14:tracePt t="31779" x="2597150" y="5797550"/>
          <p14:tracePt t="31795" x="2667000" y="5797550"/>
          <p14:tracePt t="31812" x="2743200" y="5797550"/>
          <p14:tracePt t="31814" x="2762250" y="5797550"/>
          <p14:tracePt t="31829" x="2794000" y="5803900"/>
          <p14:tracePt t="31845" x="2851150" y="5803900"/>
          <p14:tracePt t="31862" x="2882900" y="5810250"/>
          <p14:tracePt t="31879" x="2921000" y="5816600"/>
          <p14:tracePt t="31895" x="2990850" y="5835650"/>
          <p14:tracePt t="31912" x="3098800" y="5867400"/>
          <p14:tracePt t="31929" x="3155950" y="5880100"/>
          <p14:tracePt t="31945" x="3200400" y="5892800"/>
          <p14:tracePt t="31962" x="3238500" y="5911850"/>
          <p14:tracePt t="31979" x="3289300" y="5918200"/>
          <p14:tracePt t="31995" x="3346450" y="5930900"/>
          <p14:tracePt t="32012" x="3378200" y="5937250"/>
          <p14:tracePt t="32029" x="3397250" y="5943600"/>
          <p14:tracePt t="32045" x="3403600" y="5956300"/>
          <p14:tracePt t="32062" x="3416300" y="5962650"/>
          <p14:tracePt t="32079" x="3429000" y="5969000"/>
          <p14:tracePt t="32095" x="3435350" y="5975350"/>
          <p14:tracePt t="32112" x="3435350" y="5981700"/>
          <p14:tracePt t="32168" x="3441700" y="5981700"/>
          <p14:tracePt t="32175" x="3441700" y="5988050"/>
          <p14:tracePt t="33116" x="3435350" y="5988050"/>
          <p14:tracePt t="33124" x="3422650" y="5988050"/>
          <p14:tracePt t="33132" x="3416300" y="5975350"/>
          <p14:tracePt t="33145" x="3397250" y="5969000"/>
          <p14:tracePt t="33162" x="3359150" y="5937250"/>
          <p14:tracePt t="33178" x="3340100" y="5930900"/>
          <p14:tracePt t="33195" x="3327400" y="5918200"/>
          <p14:tracePt t="33211" x="3314700" y="5905500"/>
          <p14:tracePt t="33228" x="3276600" y="5867400"/>
          <p14:tracePt t="33245" x="3251200" y="5842000"/>
          <p14:tracePt t="33262" x="3232150" y="5816600"/>
          <p14:tracePt t="33278" x="3225800" y="5816600"/>
          <p14:tracePt t="33295" x="3219450" y="5810250"/>
          <p14:tracePt t="33312" x="3213100" y="5803900"/>
          <p14:tracePt t="33350" x="3213100" y="5797550"/>
          <p14:tracePt t="33356" x="3213100" y="5791200"/>
          <p14:tracePt t="33371" x="3213100" y="5784850"/>
          <p14:tracePt t="33378" x="3213100" y="5778500"/>
          <p14:tracePt t="33395" x="3213100" y="5772150"/>
          <p14:tracePt t="33412" x="3213100" y="5765800"/>
          <p14:tracePt t="33432" x="3213100" y="5759450"/>
          <p14:tracePt t="33763" x="3219450" y="5759450"/>
          <p14:tracePt t="33785" x="3225800" y="5759450"/>
          <p14:tracePt t="33800" x="3232150" y="5759450"/>
          <p14:tracePt t="33832" x="3238500" y="5759450"/>
          <p14:tracePt t="33839" x="3251200" y="5759450"/>
          <p14:tracePt t="33846" x="3263900" y="5759450"/>
          <p14:tracePt t="33862" x="3308350" y="5759450"/>
          <p14:tracePt t="33878" x="3340100" y="5759450"/>
          <p14:tracePt t="33895" x="3371850" y="5759450"/>
          <p14:tracePt t="33912" x="3390900" y="5759450"/>
          <p14:tracePt t="33928" x="3403600" y="5765800"/>
          <p14:tracePt t="33945" x="3409950" y="5765800"/>
          <p14:tracePt t="33961" x="3422650" y="5772150"/>
          <p14:tracePt t="33978" x="3429000" y="5772150"/>
          <p14:tracePt t="33995" x="3435350" y="5772150"/>
          <p14:tracePt t="34116" x="3429000" y="5772150"/>
          <p14:tracePt t="34139" x="3422650" y="5772150"/>
          <p14:tracePt t="34147" x="3409950" y="5784850"/>
          <p14:tracePt t="34153" x="3403600" y="5791200"/>
          <p14:tracePt t="34161" x="3390900" y="5797550"/>
          <p14:tracePt t="34178" x="3365500" y="5803900"/>
          <p14:tracePt t="34195" x="3340100" y="5816600"/>
          <p14:tracePt t="34211" x="3333750" y="5822950"/>
          <p14:tracePt t="34228" x="3321050" y="5835650"/>
          <p14:tracePt t="34245" x="3314700" y="5835650"/>
          <p14:tracePt t="34278" x="3314700" y="5842000"/>
          <p14:tracePt t="34295" x="3295650" y="5842000"/>
          <p14:tracePt t="34311" x="3270250" y="5854700"/>
          <p14:tracePt t="34328" x="3263900" y="5861050"/>
          <p14:tracePt t="34345" x="3244850" y="5867400"/>
          <p14:tracePt t="34361" x="3232150" y="5867400"/>
          <p14:tracePt t="34378" x="3213100" y="5867400"/>
          <p14:tracePt t="34395" x="3194050" y="5867400"/>
          <p14:tracePt t="34411" x="3175000" y="5867400"/>
          <p14:tracePt t="34428" x="3155950" y="5867400"/>
          <p14:tracePt t="34445" x="3136900" y="5867400"/>
          <p14:tracePt t="34461" x="3130550" y="5867400"/>
          <p14:tracePt t="34478" x="3117850" y="5867400"/>
          <p14:tracePt t="34495" x="3111500" y="5867400"/>
          <p14:tracePt t="34511" x="3105150" y="5867400"/>
          <p14:tracePt t="35177" x="3124200" y="5873750"/>
          <p14:tracePt t="35184" x="3155950" y="5873750"/>
          <p14:tracePt t="35195" x="3194050" y="5880100"/>
          <p14:tracePt t="35211" x="3251200" y="5880100"/>
          <p14:tracePt t="35228" x="3302000" y="5886450"/>
          <p14:tracePt t="35244" x="3359150" y="5892800"/>
          <p14:tracePt t="35261" x="3365500" y="5892800"/>
          <p14:tracePt t="35278" x="3371850" y="5892800"/>
          <p14:tracePt t="35294" x="3384550" y="5892800"/>
          <p14:tracePt t="35311" x="3390900" y="5892800"/>
          <p14:tracePt t="35703" x="3416300" y="5899150"/>
          <p14:tracePt t="35710" x="3429000" y="5905500"/>
          <p14:tracePt t="35718" x="3441700" y="5905500"/>
          <p14:tracePt t="35733" x="3454400" y="5905500"/>
          <p14:tracePt t="35748" x="3473450" y="5905500"/>
          <p14:tracePt t="35761" x="3498850" y="5911850"/>
          <p14:tracePt t="35778" x="3606800" y="5911850"/>
          <p14:tracePt t="35794" x="3670300" y="5911850"/>
          <p14:tracePt t="35811" x="3727450" y="5911850"/>
          <p14:tracePt t="35828" x="3759200" y="5911850"/>
          <p14:tracePt t="35845" x="3797300" y="5911850"/>
          <p14:tracePt t="35861" x="3848100" y="5918200"/>
          <p14:tracePt t="35878" x="3867150" y="5918200"/>
          <p14:tracePt t="35894" x="3867150" y="5924550"/>
          <p14:tracePt t="36140" x="3905250" y="5918200"/>
          <p14:tracePt t="36147" x="3962400" y="5911850"/>
          <p14:tracePt t="36161" x="4064000" y="5880100"/>
          <p14:tracePt t="36178" x="4152900" y="5861050"/>
          <p14:tracePt t="36194" x="4241800" y="5842000"/>
          <p14:tracePt t="36211" x="4337050" y="5835650"/>
          <p14:tracePt t="36228" x="4425950" y="5835650"/>
          <p14:tracePt t="36244" x="4489450" y="5835650"/>
          <p14:tracePt t="36261" x="4521200" y="5835650"/>
          <p14:tracePt t="36278" x="4527550" y="5835650"/>
          <p14:tracePt t="36493" x="4527550" y="5829300"/>
          <p14:tracePt t="36560" x="4533900" y="5829300"/>
          <p14:tracePt t="36620" x="4540250" y="5829300"/>
          <p14:tracePt t="36635" x="4546600" y="5829300"/>
          <p14:tracePt t="36643" x="4552950" y="5829300"/>
          <p14:tracePt t="36658" x="4559300" y="5829300"/>
          <p14:tracePt t="36673" x="4565650" y="5829300"/>
          <p14:tracePt t="36711" x="4572000" y="5829300"/>
          <p14:tracePt t="36733" x="4578350" y="5829300"/>
          <p14:tracePt t="37116" x="4584700" y="5835650"/>
          <p14:tracePt t="37133" x="4597400" y="5835650"/>
          <p14:tracePt t="37139" x="4603750" y="5842000"/>
          <p14:tracePt t="37147" x="4610100" y="5848350"/>
          <p14:tracePt t="37161" x="4629150" y="5854700"/>
          <p14:tracePt t="37177" x="4648200" y="5861050"/>
          <p14:tracePt t="37194" x="4654550" y="5861050"/>
          <p14:tracePt t="37211" x="4667250" y="5867400"/>
          <p14:tracePt t="37227" x="4679950" y="5873750"/>
          <p14:tracePt t="37244" x="4686300" y="5880100"/>
          <p14:tracePt t="37261" x="4692650" y="5880100"/>
          <p14:tracePt t="37277" x="4699000" y="5880100"/>
          <p14:tracePt t="37635" x="4711700" y="5880100"/>
          <p14:tracePt t="37642" x="4724400" y="5880100"/>
          <p14:tracePt t="37650" x="4730750" y="5880100"/>
          <p14:tracePt t="37661" x="4743450" y="5880100"/>
          <p14:tracePt t="37677" x="4749800" y="5880100"/>
          <p14:tracePt t="37694" x="4762500" y="5880100"/>
          <p14:tracePt t="37711" x="4768850" y="5880100"/>
          <p14:tracePt t="37982" x="4806950" y="5886450"/>
          <p14:tracePt t="37988" x="4870450" y="5886450"/>
          <p14:tracePt t="37997" x="4940300" y="5905500"/>
          <p14:tracePt t="38010" x="5080000" y="5911850"/>
          <p14:tracePt t="38027" x="5187950" y="5918200"/>
          <p14:tracePt t="38044" x="5270500" y="5930900"/>
          <p14:tracePt t="38060" x="5340350" y="5930900"/>
          <p14:tracePt t="38077" x="5416550" y="5930900"/>
          <p14:tracePt t="38094" x="5524500" y="5943600"/>
          <p14:tracePt t="38111" x="5581650" y="5956300"/>
          <p14:tracePt t="38127" x="5613400" y="5962650"/>
          <p14:tracePt t="38143" x="5638800" y="5969000"/>
          <p14:tracePt t="38160" x="5651500" y="5969000"/>
          <p14:tracePt t="38177" x="5670550" y="5969000"/>
          <p14:tracePt t="38194" x="5676900" y="5975350"/>
          <p14:tracePt t="38210" x="5683250" y="5975350"/>
          <p14:tracePt t="38227" x="5689600" y="5975350"/>
          <p14:tracePt t="38296" x="5695950" y="5975350"/>
          <p14:tracePt t="38305" x="5702300" y="5975350"/>
          <p14:tracePt t="38319" x="5727700" y="5975350"/>
          <p14:tracePt t="38327" x="5734050" y="5975350"/>
          <p14:tracePt t="38344" x="5765800" y="5975350"/>
          <p14:tracePt t="38360" x="5797550" y="5975350"/>
          <p14:tracePt t="38377" x="5810250" y="5975350"/>
          <p14:tracePt t="38394" x="5822950" y="5975350"/>
          <p14:tracePt t="38410" x="5829300" y="5975350"/>
          <p14:tracePt t="38966" x="5835650" y="5975350"/>
          <p14:tracePt t="38974" x="5842000" y="5975350"/>
          <p14:tracePt t="38982" x="5842000" y="5969000"/>
          <p14:tracePt t="38994" x="5842000" y="5962650"/>
          <p14:tracePt t="39011" x="5854700" y="5962650"/>
          <p14:tracePt t="39312" x="5854700" y="5956300"/>
          <p14:tracePt t="39417" x="5848350" y="5956300"/>
          <p14:tracePt t="39455" x="5842000" y="5956300"/>
          <p14:tracePt t="39478" x="5835650" y="5956300"/>
          <p14:tracePt t="39500" x="5829300" y="5956300"/>
          <p14:tracePt t="39508" x="5829300" y="5949950"/>
          <p14:tracePt t="39515" x="5816600" y="5949950"/>
          <p14:tracePt t="39527" x="5816600" y="5943600"/>
          <p14:tracePt t="39553" x="5810250" y="5943600"/>
          <p14:tracePt t="39560" x="5810250" y="5937250"/>
          <p14:tracePt t="39577" x="5810250" y="5930900"/>
          <p14:tracePt t="39598" x="5810250" y="5924550"/>
          <p14:tracePt t="39610" x="5803900" y="5924550"/>
          <p14:tracePt t="39643" x="5797550" y="5924550"/>
          <p14:tracePt t="39884" x="5778500" y="5924550"/>
          <p14:tracePt t="39891" x="5759450" y="5924550"/>
          <p14:tracePt t="39899" x="5746750" y="5924550"/>
          <p14:tracePt t="39910" x="5715000" y="5924550"/>
          <p14:tracePt t="39927" x="5689600" y="5924550"/>
          <p14:tracePt t="39943" x="5651500" y="5924550"/>
          <p14:tracePt t="39960" x="5632450" y="5924550"/>
          <p14:tracePt t="39977" x="5619750" y="5924550"/>
          <p14:tracePt t="39993" x="5613400" y="5924550"/>
          <p14:tracePt t="40253" x="5626100" y="5924550"/>
          <p14:tracePt t="40261" x="5645150" y="5918200"/>
          <p14:tracePt t="40268" x="5657850" y="5918200"/>
          <p14:tracePt t="40277" x="5670550" y="5918200"/>
          <p14:tracePt t="40293" x="5689600" y="5918200"/>
          <p14:tracePt t="40310" x="5695950" y="5918200"/>
          <p14:tracePt t="40349" x="5695950" y="5911850"/>
          <p14:tracePt t="40448" x="5702300" y="5911850"/>
          <p14:tracePt t="40464" x="5715000" y="5911850"/>
          <p14:tracePt t="40470" x="5715000" y="5899150"/>
          <p14:tracePt t="40478" x="5721350" y="5899150"/>
          <p14:tracePt t="40493" x="5734050" y="5899150"/>
          <p14:tracePt t="40510" x="5753100" y="5899150"/>
          <p14:tracePt t="40527" x="5765800" y="5899150"/>
          <p14:tracePt t="40543" x="5772150" y="5899150"/>
          <p14:tracePt t="40560" x="5791200" y="5892800"/>
          <p14:tracePt t="40577" x="5816600" y="5892800"/>
          <p14:tracePt t="40593" x="5848350" y="5886450"/>
          <p14:tracePt t="40610" x="5873750" y="5886450"/>
          <p14:tracePt t="40627" x="5892800" y="5886450"/>
          <p14:tracePt t="40643" x="5918200" y="5886450"/>
          <p14:tracePt t="40660" x="5937250" y="5886450"/>
          <p14:tracePt t="40677" x="5949950" y="5886450"/>
          <p14:tracePt t="40693" x="5975350" y="5886450"/>
          <p14:tracePt t="40710" x="5988050" y="5886450"/>
          <p14:tracePt t="40727" x="6000750" y="5886450"/>
          <p14:tracePt t="40743" x="6007100" y="5886450"/>
          <p14:tracePt t="41652" x="6026150" y="5886450"/>
          <p14:tracePt t="41659" x="6057900" y="5886450"/>
          <p14:tracePt t="41667" x="6076950" y="5886450"/>
          <p14:tracePt t="41676" x="6102350" y="5886450"/>
          <p14:tracePt t="41693" x="6127750" y="5886450"/>
          <p14:tracePt t="41710" x="6165850" y="5886450"/>
          <p14:tracePt t="41726" x="6216650" y="5886450"/>
          <p14:tracePt t="41743" x="6229350" y="5892800"/>
          <p14:tracePt t="41759" x="6254750" y="5899150"/>
          <p14:tracePt t="41776" x="6273800" y="5899150"/>
          <p14:tracePt t="41793" x="6280150" y="5899150"/>
          <p14:tracePt t="42035" x="6350000" y="5880100"/>
          <p14:tracePt t="42043" x="6445250" y="5854700"/>
          <p14:tracePt t="42050" x="6521450" y="5842000"/>
          <p14:tracePt t="42059" x="6584950" y="5816600"/>
          <p14:tracePt t="42076" x="6737350" y="5778500"/>
          <p14:tracePt t="42093" x="6877050" y="5765800"/>
          <p14:tracePt t="42110" x="7029450" y="5727700"/>
          <p14:tracePt t="42127" x="7277100" y="5715000"/>
          <p14:tracePt t="42143" x="7416800" y="5702300"/>
          <p14:tracePt t="42160" x="7531100" y="5695950"/>
          <p14:tracePt t="42176" x="7620000" y="5695950"/>
          <p14:tracePt t="42193" x="7683500" y="5695950"/>
          <p14:tracePt t="42209" x="7740650" y="5695950"/>
          <p14:tracePt t="42226" x="7759700" y="5695950"/>
          <p14:tracePt t="42243" x="7772400" y="5695950"/>
          <p14:tracePt t="42259" x="7778750" y="5695950"/>
          <p14:tracePt t="42638" x="7772400" y="5708650"/>
          <p14:tracePt t="42646" x="7766050" y="5708650"/>
          <p14:tracePt t="42660" x="7759700" y="5721350"/>
          <p14:tracePt t="42676" x="7715250" y="5765800"/>
          <p14:tracePt t="42693" x="7696200" y="5778500"/>
          <p14:tracePt t="42709" x="7670800" y="5791200"/>
          <p14:tracePt t="42726" x="7658100" y="5803900"/>
          <p14:tracePt t="42742" x="7651750" y="5803900"/>
          <p14:tracePt t="42759" x="7639050" y="5816600"/>
          <p14:tracePt t="42776" x="7620000" y="5816600"/>
          <p14:tracePt t="42793" x="7613650" y="5835650"/>
          <p14:tracePt t="42810" x="7600950" y="5848350"/>
          <p14:tracePt t="42811" x="7594600" y="5854700"/>
          <p14:tracePt t="42833" x="7588250" y="5861050"/>
          <p14:tracePt t="42871" x="7594600" y="5861050"/>
          <p14:tracePt t="43096" x="7569200" y="5867400"/>
          <p14:tracePt t="43103" x="7512050" y="5873750"/>
          <p14:tracePt t="43112" x="7480300" y="5880100"/>
          <p14:tracePt t="43126" x="7435850" y="5892800"/>
          <p14:tracePt t="43142" x="7378700" y="5892800"/>
          <p14:tracePt t="43159" x="7353300" y="5892800"/>
          <p14:tracePt t="43176" x="7334250" y="5892800"/>
          <p14:tracePt t="43192" x="7327900" y="5892800"/>
          <p14:tracePt t="43209" x="7321550" y="5892800"/>
          <p14:tracePt t="43352" x="7327900" y="5892800"/>
          <p14:tracePt t="43360" x="7334250" y="5892800"/>
          <p14:tracePt t="43367" x="7353300" y="5892800"/>
          <p14:tracePt t="43376" x="7372350" y="5886450"/>
          <p14:tracePt t="43392" x="7423150" y="5886450"/>
          <p14:tracePt t="43409" x="7493000" y="5880100"/>
          <p14:tracePt t="43426" x="7531100" y="5873750"/>
          <p14:tracePt t="43442" x="7575550" y="5867400"/>
          <p14:tracePt t="43459" x="7594600" y="5867400"/>
          <p14:tracePt t="43476" x="7600950" y="5867400"/>
          <p14:tracePt t="43492" x="7607300" y="5867400"/>
          <p14:tracePt t="43509" x="7613650" y="5867400"/>
          <p14:tracePt t="43526" x="7626350" y="5867400"/>
          <p14:tracePt t="43542" x="7639050" y="5867400"/>
          <p14:tracePt t="43559" x="7645400" y="5867400"/>
          <p14:tracePt t="43781" x="7664450" y="5867400"/>
          <p14:tracePt t="43797" x="7677150" y="5867400"/>
          <p14:tracePt t="43804" x="7683500" y="5867400"/>
          <p14:tracePt t="43819" x="7689850" y="5867400"/>
          <p14:tracePt t="43834" x="7696200" y="5867400"/>
          <p14:tracePt t="44693" x="7772400" y="5861050"/>
          <p14:tracePt t="44700" x="7880350" y="5848350"/>
          <p14:tracePt t="44709" x="7969250" y="5835650"/>
          <p14:tracePt t="44726" x="8159750" y="5829300"/>
          <p14:tracePt t="44742" x="8337550" y="5829300"/>
          <p14:tracePt t="44759" x="8566150" y="5829300"/>
          <p14:tracePt t="44775" x="8724900" y="5829300"/>
          <p14:tracePt t="44792" x="8851900" y="5829300"/>
          <p14:tracePt t="44809" x="8953500" y="5829300"/>
          <p14:tracePt t="44826" x="9017000" y="5829300"/>
          <p14:tracePt t="44842" x="9086850" y="5842000"/>
          <p14:tracePt t="44859" x="9105900" y="5848350"/>
          <p14:tracePt t="44875" x="9118600" y="5848350"/>
          <p14:tracePt t="44892" x="9131300" y="5848350"/>
          <p14:tracePt t="44909" x="9124950" y="5854700"/>
          <p14:tracePt t="44926" x="9099550" y="5861050"/>
          <p14:tracePt t="45135" x="9112250" y="5861050"/>
          <p14:tracePt t="45147" x="9124950" y="5861050"/>
          <p14:tracePt t="45152" x="9131300" y="5861050"/>
          <p14:tracePt t="45159" x="9150350" y="5867400"/>
          <p14:tracePt t="45175" x="9163050" y="5867400"/>
          <p14:tracePt t="45192" x="9175750" y="5873750"/>
          <p14:tracePt t="45225" x="9188450" y="5873750"/>
          <p14:tracePt t="45242" x="9194800" y="5873750"/>
          <p14:tracePt t="45259" x="9201150" y="5873750"/>
          <p14:tracePt t="45275" x="9207500" y="5873750"/>
          <p14:tracePt t="45331" x="9213850" y="5873750"/>
          <p14:tracePt t="45347" x="9220200" y="5873750"/>
          <p14:tracePt t="45362" x="9239250" y="5873750"/>
          <p14:tracePt t="45369" x="9245600" y="5873750"/>
          <p14:tracePt t="45384" x="9251950" y="5873750"/>
          <p14:tracePt t="45392" x="9258300" y="5873750"/>
          <p14:tracePt t="45408" x="9271000" y="5873750"/>
          <p14:tracePt t="45425" x="9296400" y="5873750"/>
          <p14:tracePt t="45442" x="9315450" y="5873750"/>
          <p14:tracePt t="45458" x="9334500" y="5873750"/>
          <p14:tracePt t="45475" x="9359900" y="5873750"/>
          <p14:tracePt t="45492" x="9372600" y="5867400"/>
          <p14:tracePt t="45509" x="9391650" y="5867400"/>
          <p14:tracePt t="45526" x="9404350" y="5861050"/>
          <p14:tracePt t="45542" x="9417050" y="5861050"/>
          <p14:tracePt t="45559" x="9423400" y="5861050"/>
          <p14:tracePt t="45575" x="9423400" y="5854700"/>
          <p14:tracePt t="45592" x="9436100" y="5854700"/>
          <p14:tracePt t="46062" x="9442450" y="5854700"/>
          <p14:tracePt t="46084" x="9448800" y="5848350"/>
          <p14:tracePt t="46092" x="9461500" y="5848350"/>
          <p14:tracePt t="46099" x="9467850" y="5848350"/>
          <p14:tracePt t="46109" x="9480550" y="5842000"/>
          <p14:tracePt t="46125" x="9493250" y="5842000"/>
          <p14:tracePt t="46142" x="9499600" y="5842000"/>
          <p14:tracePt t="46158" x="9505950" y="5842000"/>
          <p14:tracePt t="46189" x="9505950" y="5835650"/>
          <p14:tracePt t="46242" x="9505950" y="5822950"/>
          <p14:tracePt t="46249" x="9512300" y="5810250"/>
          <p14:tracePt t="46259" x="9512300" y="5803900"/>
          <p14:tracePt t="46275" x="9512300" y="5759450"/>
          <p14:tracePt t="46292" x="9499600" y="5702300"/>
          <p14:tracePt t="46309" x="9448800" y="5632450"/>
          <p14:tracePt t="46311" x="9429750" y="5600700"/>
          <p14:tracePt t="46325" x="9353550" y="5530850"/>
          <p14:tracePt t="46342" x="9213850" y="5441950"/>
          <p14:tracePt t="46358" x="9029700" y="5340350"/>
          <p14:tracePt t="46375" x="8794750" y="5232400"/>
          <p14:tracePt t="46392" x="8604250" y="5149850"/>
          <p14:tracePt t="46408" x="8362950" y="5048250"/>
          <p14:tracePt t="46425" x="8267700" y="5003800"/>
          <p14:tracePt t="46442" x="8223250" y="4991100"/>
          <p14:tracePt t="46680" x="8216900" y="4845050"/>
          <p14:tracePt t="46687" x="8197850" y="4737100"/>
          <p14:tracePt t="46695" x="8178800" y="4591050"/>
          <p14:tracePt t="46708" x="8115300" y="4368800"/>
          <p14:tracePt t="46725" x="8070850" y="4216400"/>
          <p14:tracePt t="46742" x="8013700" y="4064000"/>
          <p14:tracePt t="46758" x="7931150" y="3911600"/>
          <p14:tracePt t="46775" x="7867650" y="3771900"/>
          <p14:tracePt t="46792" x="7766050" y="3562350"/>
          <p14:tracePt t="46808" x="7747000" y="3517900"/>
          <p14:tracePt t="47056" x="7734300" y="3422650"/>
          <p14:tracePt t="47066" x="7715250" y="3321050"/>
          <p14:tracePt t="47075" x="7696200" y="3244850"/>
          <p14:tracePt t="47092" x="7664450" y="3124200"/>
          <p14:tracePt t="47108" x="7607300" y="2965450"/>
          <p14:tracePt t="47125" x="7575550" y="2876550"/>
          <p14:tracePt t="47141" x="7550150" y="2806700"/>
          <p14:tracePt t="47158" x="7531100" y="2730500"/>
          <p14:tracePt t="47175" x="7493000" y="2660650"/>
          <p14:tracePt t="47192" x="7435850" y="2559050"/>
          <p14:tracePt t="47208" x="7410450" y="2527300"/>
          <p14:tracePt t="47225" x="7397750" y="2482850"/>
          <p14:tracePt t="47242" x="7391400" y="2457450"/>
          <p14:tracePt t="47258" x="7378700" y="2413000"/>
          <p14:tracePt t="47275" x="7378700" y="2387600"/>
          <p14:tracePt t="47291" x="7378700" y="2368550"/>
          <p14:tracePt t="47308" x="7378700" y="2349500"/>
          <p14:tracePt t="47311" x="7378700" y="2343150"/>
          <p14:tracePt t="47333" x="7378700" y="2336800"/>
          <p14:tracePt t="47582" x="7372350" y="2330450"/>
          <p14:tracePt t="47589" x="7372350" y="2324100"/>
          <p14:tracePt t="47597" x="7366000" y="2317750"/>
          <p14:tracePt t="47620" x="7366000" y="2311400"/>
          <p14:tracePt t="47627" x="7359650" y="2305050"/>
          <p14:tracePt t="47644" x="7353300" y="2298700"/>
          <p14:tracePt t="47658" x="7353300" y="2292350"/>
          <p14:tracePt t="47675" x="7346950" y="2286000"/>
          <p14:tracePt t="47692" x="7334250" y="2279650"/>
          <p14:tracePt t="47709" x="7327900" y="2279650"/>
          <p14:tracePt t="47725" x="7327900" y="2266950"/>
          <p14:tracePt t="47762" x="7327900" y="2260600"/>
          <p14:tracePt t="47777" x="7327900" y="2254250"/>
          <p14:tracePt t="48132" x="7353300" y="2286000"/>
          <p14:tracePt t="48139" x="7378700" y="2355850"/>
          <p14:tracePt t="48147" x="7416800" y="2432050"/>
          <p14:tracePt t="48158" x="7448550" y="2501900"/>
          <p14:tracePt t="48175" x="7524750" y="2654300"/>
          <p14:tracePt t="48191" x="7677150" y="2927350"/>
          <p14:tracePt t="48208" x="7823200" y="3130550"/>
          <p14:tracePt t="48225" x="8007350" y="3371850"/>
          <p14:tracePt t="48241" x="8191500" y="3670300"/>
          <p14:tracePt t="48258" x="8382000" y="3956050"/>
          <p14:tracePt t="48275" x="8616950" y="4343400"/>
          <p14:tracePt t="48291" x="8705850" y="4489450"/>
          <p14:tracePt t="48308" x="8756650" y="4584700"/>
          <p14:tracePt t="48325" x="8794750" y="4635500"/>
          <p14:tracePt t="48342" x="8820150" y="4673600"/>
          <p14:tracePt t="48358" x="8839200" y="4718050"/>
          <p14:tracePt t="48375" x="8851900" y="4762500"/>
          <p14:tracePt t="48391" x="8851900" y="4794250"/>
          <p14:tracePt t="48408" x="8851900" y="4826000"/>
          <p14:tracePt t="48643" x="8915400" y="4876800"/>
          <p14:tracePt t="48651" x="8972550" y="4946650"/>
          <p14:tracePt t="48659" x="9048750" y="5029200"/>
          <p14:tracePt t="48675" x="9150350" y="5207000"/>
          <p14:tracePt t="48691" x="9245600" y="5359400"/>
          <p14:tracePt t="48708" x="9302750" y="5473700"/>
          <p14:tracePt t="48725" x="9347200" y="5575300"/>
          <p14:tracePt t="48741" x="9391650" y="5683250"/>
          <p14:tracePt t="49019" x="9404350" y="5721350"/>
          <p14:tracePt t="49028" x="9417050" y="5759450"/>
          <p14:tracePt t="49041" x="9429750" y="5784850"/>
          <p14:tracePt t="49058" x="9474200" y="5861050"/>
          <p14:tracePt t="49075" x="9480550" y="5899150"/>
          <p14:tracePt t="49091" x="9486900" y="5911850"/>
          <p14:tracePt t="49108" x="9493250" y="5918200"/>
          <p14:tracePt t="49359" x="9505950" y="5918200"/>
          <p14:tracePt t="49366" x="9531350" y="5918200"/>
          <p14:tracePt t="49375" x="9563100" y="5918200"/>
          <p14:tracePt t="49391" x="9620250" y="5924550"/>
          <p14:tracePt t="49408" x="9677400" y="5924550"/>
          <p14:tracePt t="49425" x="9715500" y="5924550"/>
          <p14:tracePt t="49441" x="9779000" y="5924550"/>
          <p14:tracePt t="49458" x="9823450" y="5924550"/>
          <p14:tracePt t="49474" x="9867900" y="5918200"/>
          <p14:tracePt t="49491" x="9912350" y="5918200"/>
          <p14:tracePt t="49508" x="9925050" y="5911850"/>
          <p14:tracePt t="49524" x="9944100" y="5905500"/>
          <p14:tracePt t="50007" x="9969500" y="5905500"/>
          <p14:tracePt t="50014" x="10020300" y="5892800"/>
          <p14:tracePt t="50024" x="10058400" y="5886450"/>
          <p14:tracePt t="50041" x="10128250" y="5873750"/>
          <p14:tracePt t="50057" x="10191750" y="5867400"/>
          <p14:tracePt t="50074" x="10242550" y="5861050"/>
          <p14:tracePt t="50091" x="10274300" y="5861050"/>
          <p14:tracePt t="50107" x="10293350" y="5861050"/>
          <p14:tracePt t="50124" x="10312400" y="5861050"/>
          <p14:tracePt t="50141" x="10356850" y="5861050"/>
          <p14:tracePt t="50158" x="10363200" y="5861050"/>
          <p14:tracePt t="50174" x="10375900" y="5861050"/>
          <p14:tracePt t="50191" x="10382250" y="5861050"/>
          <p14:tracePt t="50208" x="10388600" y="5861050"/>
          <p14:tracePt t="50224" x="10414000" y="5861050"/>
          <p14:tracePt t="50241" x="10445750" y="5861050"/>
          <p14:tracePt t="50257" x="10464800" y="5861050"/>
          <p14:tracePt t="50274" x="10490200" y="5861050"/>
          <p14:tracePt t="50291" x="10496550" y="5861050"/>
          <p14:tracePt t="50307" x="10502900" y="5861050"/>
          <p14:tracePt t="50324" x="10515600" y="5861050"/>
          <p14:tracePt t="50341" x="10534650" y="5861050"/>
          <p14:tracePt t="50357" x="10541000" y="5861050"/>
          <p14:tracePt t="50374" x="10553700" y="5861050"/>
          <p14:tracePt t="50391" x="10566400" y="5861050"/>
          <p14:tracePt t="50424" x="10572750" y="5861050"/>
          <p14:tracePt t="50487" x="10560050" y="5861050"/>
          <p14:tracePt t="50495" x="10547350" y="5854700"/>
          <p14:tracePt t="50502" x="10541000" y="5854700"/>
          <p14:tracePt t="50510" x="10515600" y="5842000"/>
          <p14:tracePt t="50524" x="10502900" y="5835650"/>
          <p14:tracePt t="50541" x="10452100" y="5797550"/>
          <p14:tracePt t="50557" x="10420350" y="5734050"/>
          <p14:tracePt t="50574" x="10375900" y="5651500"/>
          <p14:tracePt t="50591" x="10337800" y="5556250"/>
          <p14:tracePt t="50607" x="10274300" y="5448300"/>
          <p14:tracePt t="50624" x="10223500" y="5353050"/>
          <p14:tracePt t="50641" x="10166350" y="5245100"/>
          <p14:tracePt t="50657" x="10064750" y="5137150"/>
          <p14:tracePt t="50674" x="9944100" y="4991100"/>
          <p14:tracePt t="50691" x="9480550" y="4622800"/>
          <p14:tracePt t="50707" x="9061450" y="4400550"/>
          <p14:tracePt t="50724" x="8674100" y="4229100"/>
          <p14:tracePt t="50741" x="8267700" y="4064000"/>
          <p14:tracePt t="50757" x="7956550" y="3949700"/>
          <p14:tracePt t="50774" x="7543800" y="3835400"/>
          <p14:tracePt t="51052" x="7524750" y="3632200"/>
          <p14:tracePt t="51060" x="7499350" y="3492500"/>
          <p14:tracePt t="51074" x="7442200" y="3282950"/>
          <p14:tracePt t="51091" x="7378700" y="3124200"/>
          <p14:tracePt t="51107" x="7321550" y="2978150"/>
          <p14:tracePt t="51124" x="7258050" y="2800350"/>
          <p14:tracePt t="51141" x="7213600" y="2609850"/>
          <p14:tracePt t="51157" x="7156450" y="2317750"/>
          <p14:tracePt t="51174" x="7118350" y="2159000"/>
          <p14:tracePt t="51191" x="7092950" y="2057400"/>
          <p14:tracePt t="51207" x="7086600" y="1981200"/>
          <p14:tracePt t="51224" x="7080250" y="1911350"/>
          <p14:tracePt t="51241" x="7073900" y="1771650"/>
          <p14:tracePt t="51257" x="7067550" y="1695450"/>
          <p14:tracePt t="51274" x="7067550" y="1638300"/>
          <p14:tracePt t="51290" x="7067550" y="1581150"/>
          <p14:tracePt t="51307" x="7067550" y="1517650"/>
          <p14:tracePt t="51324" x="7073900" y="1492250"/>
          <p14:tracePt t="51340" x="7073900" y="1485900"/>
          <p14:tracePt t="51357" x="7073900" y="1473200"/>
          <p14:tracePt t="51374" x="7073900" y="1466850"/>
          <p14:tracePt t="51390" x="7080250" y="1466850"/>
          <p14:tracePt t="51435" x="7086600" y="1466850"/>
          <p14:tracePt t="51459" x="7092950" y="1466850"/>
          <p14:tracePt t="51481" x="7099300" y="1466850"/>
          <p14:tracePt t="51495" x="7105650" y="1466850"/>
          <p14:tracePt t="51511" x="7112000" y="1473200"/>
          <p14:tracePt t="51517" x="7118350" y="1473200"/>
          <p14:tracePt t="51527" x="7137400" y="1479550"/>
          <p14:tracePt t="51540" x="7175500" y="1492250"/>
          <p14:tracePt t="51557" x="7239000" y="1524000"/>
          <p14:tracePt t="51574" x="7302500" y="1555750"/>
          <p14:tracePt t="51591" x="7359650" y="1600200"/>
          <p14:tracePt t="51608" x="7391400" y="1644650"/>
          <p14:tracePt t="51624" x="7454900" y="1739900"/>
          <p14:tracePt t="51641" x="7486650" y="1790700"/>
          <p14:tracePt t="51657" x="7505700" y="1835150"/>
          <p14:tracePt t="51674" x="7524750" y="1873250"/>
          <p14:tracePt t="51691" x="7543800" y="1905000"/>
          <p14:tracePt t="51707" x="7575550" y="1968500"/>
          <p14:tracePt t="51724" x="7607300" y="2006600"/>
          <p14:tracePt t="51740" x="7626350" y="2051050"/>
          <p14:tracePt t="51757" x="7632700" y="2070100"/>
          <p14:tracePt t="51774" x="7639050" y="2089150"/>
          <p14:tracePt t="51790" x="7639050" y="2101850"/>
          <p14:tracePt t="51807" x="7639050" y="2114550"/>
          <p14:tracePt t="51824" x="7639050" y="2139950"/>
          <p14:tracePt t="51841" x="7639050" y="2159000"/>
          <p14:tracePt t="51857" x="7607300" y="2203450"/>
          <p14:tracePt t="51874" x="7556500" y="2228850"/>
          <p14:tracePt t="51891" x="7461250" y="2273300"/>
          <p14:tracePt t="51907" x="7353300" y="2286000"/>
          <p14:tracePt t="51924" x="7258050" y="2298700"/>
          <p14:tracePt t="51940" x="7124700" y="2298700"/>
          <p14:tracePt t="51957" x="7054850" y="2292350"/>
          <p14:tracePt t="51974" x="6991350" y="2279650"/>
          <p14:tracePt t="51990" x="6915150" y="2235200"/>
          <p14:tracePt t="52007" x="6819900" y="2184400"/>
          <p14:tracePt t="52024" x="6788150" y="2159000"/>
          <p14:tracePt t="52040" x="6762750" y="2120900"/>
          <p14:tracePt t="52057" x="6737350" y="2101850"/>
          <p14:tracePt t="52074" x="6731000" y="2063750"/>
          <p14:tracePt t="52090" x="6731000" y="2000250"/>
          <p14:tracePt t="52107" x="6788150" y="1949450"/>
          <p14:tracePt t="52124" x="6896100" y="1866900"/>
          <p14:tracePt t="52140" x="7010400" y="1803400"/>
          <p14:tracePt t="52157" x="7131050" y="1746250"/>
          <p14:tracePt t="52174" x="7181850" y="1727200"/>
          <p14:tracePt t="52190" x="7219950" y="1714500"/>
          <p14:tracePt t="52207" x="7239000" y="1714500"/>
          <p14:tracePt t="52224" x="7270750" y="1714500"/>
          <p14:tracePt t="52240" x="7289800" y="1714500"/>
          <p14:tracePt t="52257" x="7346950" y="1714500"/>
          <p14:tracePt t="52274" x="7378700" y="1714500"/>
          <p14:tracePt t="52290" x="7385050" y="1720850"/>
          <p14:tracePt t="52307" x="7397750" y="1727200"/>
          <p14:tracePt t="52324" x="7416800" y="1727200"/>
          <p14:tracePt t="52340" x="7435850" y="1739900"/>
          <p14:tracePt t="52357" x="7467600" y="1765300"/>
          <p14:tracePt t="52374" x="7499350" y="1784350"/>
          <p14:tracePt t="52390" x="7531100" y="1822450"/>
          <p14:tracePt t="52407" x="7550150" y="1873250"/>
          <p14:tracePt t="52424" x="7556500" y="1911350"/>
          <p14:tracePt t="52440" x="7556500" y="1968500"/>
          <p14:tracePt t="52457" x="7531100" y="2038350"/>
          <p14:tracePt t="52474" x="7480300" y="2120900"/>
          <p14:tracePt t="52490" x="7442200" y="2159000"/>
          <p14:tracePt t="52507" x="7416800" y="2178050"/>
          <p14:tracePt t="52523" x="7391400" y="2190750"/>
          <p14:tracePt t="52540" x="7378700" y="2203450"/>
          <p14:tracePt t="52557" x="7372350" y="2203450"/>
          <p14:tracePt t="52590" x="7366000" y="2203450"/>
          <p14:tracePt t="52610" x="7359650" y="2203450"/>
          <p14:tracePt t="52639" x="7353300" y="2203450"/>
          <p14:tracePt t="52646" x="7346950" y="2203450"/>
          <p14:tracePt t="52657" x="7340600" y="2203450"/>
          <p14:tracePt t="52685" x="7334250" y="2203450"/>
          <p14:tracePt t="52783" x="7327900" y="2203450"/>
          <p14:tracePt t="52926" x="7321550" y="2203450"/>
          <p14:tracePt t="52941" x="7315200" y="2203450"/>
          <p14:tracePt t="52948" x="7308850" y="2197100"/>
          <p14:tracePt t="52957" x="7296150" y="2197100"/>
          <p14:tracePt t="52974" x="7289800" y="2190750"/>
          <p14:tracePt t="52990" x="7277100" y="2190750"/>
          <p14:tracePt t="53007" x="7258050" y="2184400"/>
          <p14:tracePt t="53024" x="7239000" y="2178050"/>
          <p14:tracePt t="53040" x="7232650" y="2171700"/>
          <p14:tracePt t="53057" x="7226300" y="2171700"/>
          <p14:tracePt t="53090" x="7219950" y="2171700"/>
          <p14:tracePt t="53107" x="7207250" y="2165350"/>
          <p14:tracePt t="53123" x="7200900" y="2165350"/>
          <p14:tracePt t="53140" x="7194550" y="2165350"/>
          <p14:tracePt t="53671" x="7188200" y="2178050"/>
          <p14:tracePt t="53678" x="7175500" y="2209800"/>
          <p14:tracePt t="53690" x="7143750" y="2247900"/>
          <p14:tracePt t="53707" x="7061200" y="2330450"/>
          <p14:tracePt t="53724" x="6858000" y="2527300"/>
          <p14:tracePt t="53740" x="6661150" y="2698750"/>
          <p14:tracePt t="53757" x="6419850" y="2946400"/>
          <p14:tracePt t="53773" x="6197600" y="3155950"/>
          <p14:tracePt t="53790" x="5994400" y="3359150"/>
          <p14:tracePt t="53807" x="5676900" y="3708400"/>
          <p14:tracePt t="53823" x="5403850" y="3994150"/>
          <p14:tracePt t="53840" x="5092700" y="4356100"/>
          <p14:tracePt t="53857" x="4749800" y="4724400"/>
          <p14:tracePt t="53873" x="4248150" y="5181600"/>
          <p14:tracePt t="53890" x="4013200" y="5384800"/>
          <p14:tracePt t="53906" x="3924300" y="5473700"/>
          <p14:tracePt t="53923" x="3905250" y="5511800"/>
          <p14:tracePt t="54183" x="3841750" y="5543550"/>
          <p14:tracePt t="54191" x="3752850" y="5568950"/>
          <p14:tracePt t="54207" x="3619500" y="5619750"/>
          <p14:tracePt t="54223" x="3486150" y="5664200"/>
          <p14:tracePt t="54240" x="3378200" y="5695950"/>
          <p14:tracePt t="54257" x="3244850" y="5715000"/>
          <p14:tracePt t="54273" x="3067050" y="5759450"/>
          <p14:tracePt t="54290" x="2940050" y="5791200"/>
          <p14:tracePt t="54307" x="2813050" y="5822950"/>
          <p14:tracePt t="54323" x="2711450" y="5861050"/>
          <p14:tracePt t="54340" x="2628900" y="5892800"/>
          <p14:tracePt t="54356" x="2533650" y="5943600"/>
          <p14:tracePt t="54373" x="2489200" y="5969000"/>
          <p14:tracePt t="54390" x="2444750" y="6007100"/>
          <p14:tracePt t="54407" x="2406650" y="6026150"/>
          <p14:tracePt t="54423" x="2381250" y="6057900"/>
          <p14:tracePt t="54440" x="2355850" y="6083300"/>
          <p14:tracePt t="54456" x="2343150" y="6115050"/>
          <p14:tracePt t="54473" x="2336800" y="6146800"/>
          <p14:tracePt t="54490" x="2336800" y="6165850"/>
          <p14:tracePt t="54507" x="2336800" y="6172200"/>
          <p14:tracePt t="54755" x="2324100" y="6172200"/>
          <p14:tracePt t="54762" x="2317750" y="6178550"/>
          <p14:tracePt t="54773" x="2305050" y="6178550"/>
          <p14:tracePt t="54790" x="2247900" y="6191250"/>
          <p14:tracePt t="54806" x="2165350" y="6229350"/>
          <p14:tracePt t="54808" x="2127250" y="6248400"/>
          <p14:tracePt t="54823" x="2063750" y="6286500"/>
          <p14:tracePt t="54840" x="2032000" y="6318250"/>
          <p14:tracePt t="54856" x="2006600" y="6324600"/>
          <p14:tracePt t="54873" x="2000250" y="6330950"/>
          <p14:tracePt t="54890" x="2000250" y="6337300"/>
          <p14:tracePt t="54987" x="2006600" y="6343650"/>
          <p14:tracePt t="54995" x="2032000" y="6343650"/>
          <p14:tracePt t="55006" x="2051050" y="6350000"/>
          <p14:tracePt t="55023" x="2127250" y="6350000"/>
          <p14:tracePt t="55040" x="2203450" y="6350000"/>
          <p14:tracePt t="55056" x="2279650" y="6356350"/>
          <p14:tracePt t="55073" x="2305050" y="6356350"/>
          <p14:tracePt t="55090" x="2336800" y="6356350"/>
          <p14:tracePt t="55106" x="2381250" y="6356350"/>
          <p14:tracePt t="55123" x="2457450" y="6356350"/>
          <p14:tracePt t="55140" x="2501900" y="6356350"/>
          <p14:tracePt t="55156" x="2527300" y="6356350"/>
          <p14:tracePt t="55173" x="2546350" y="6356350"/>
          <p14:tracePt t="55190" x="2559050" y="6356350"/>
          <p14:tracePt t="55206" x="2565400" y="6356350"/>
          <p14:tracePt t="55223" x="2584450" y="6356350"/>
          <p14:tracePt t="55240" x="2590800" y="6356350"/>
          <p14:tracePt t="55256" x="2603500" y="6356350"/>
          <p14:tracePt t="55273" x="2609850" y="6356350"/>
          <p14:tracePt t="55290" x="2616200" y="6356350"/>
          <p14:tracePt t="56139" x="2622550" y="6362700"/>
          <p14:tracePt t="56162" x="2628900" y="6362700"/>
          <p14:tracePt t="57938" x="2635250" y="6362700"/>
          <p14:tracePt t="57977" x="2641600" y="6362700"/>
          <p14:tracePt t="57984" x="2647950" y="6362700"/>
          <p14:tracePt t="57992" x="2654300" y="6362700"/>
          <p14:tracePt t="58006" x="2673350" y="6362700"/>
          <p14:tracePt t="58022" x="2705100" y="6362700"/>
          <p14:tracePt t="58039" x="2730500" y="6362700"/>
          <p14:tracePt t="58056" x="2749550" y="6362700"/>
          <p14:tracePt t="58073" x="2768600" y="6362700"/>
          <p14:tracePt t="58089" x="2800350" y="6362700"/>
          <p14:tracePt t="58106" x="2825750" y="6369050"/>
          <p14:tracePt t="58122" x="2851150" y="6369050"/>
          <p14:tracePt t="58139" x="2895600" y="6369050"/>
          <p14:tracePt t="58155" x="2921000" y="6369050"/>
          <p14:tracePt t="58172" x="2946400" y="6369050"/>
          <p14:tracePt t="58189" x="2952750" y="6369050"/>
          <p14:tracePt t="58299" x="2952750" y="6375400"/>
          <p14:tracePt t="59873" x="2959100" y="6375400"/>
          <p14:tracePt t="59880" x="2971800" y="6375400"/>
          <p14:tracePt t="59889" x="2978150" y="6375400"/>
          <p14:tracePt t="59905" x="3009900" y="6381750"/>
          <p14:tracePt t="59922" x="3028950" y="6388100"/>
          <p14:tracePt t="59938" x="3041650" y="6388100"/>
          <p14:tracePt t="59955" x="3054350" y="6394450"/>
          <p14:tracePt t="59972" x="3060700" y="6400800"/>
          <p14:tracePt t="60287" x="3079750" y="6400800"/>
          <p14:tracePt t="60295" x="3086100" y="6400800"/>
          <p14:tracePt t="60305" x="3105150" y="6400800"/>
          <p14:tracePt t="60322" x="3136900" y="6400800"/>
          <p14:tracePt t="60338" x="3181350" y="6400800"/>
          <p14:tracePt t="60355" x="3232150" y="6400800"/>
          <p14:tracePt t="60372" x="3251200" y="6400800"/>
          <p14:tracePt t="60388" x="3263900" y="6407150"/>
          <p14:tracePt t="60405" x="3282950" y="6407150"/>
          <p14:tracePt t="60422" x="3302000" y="6407150"/>
          <p14:tracePt t="60438" x="3314700" y="6407150"/>
          <p14:tracePt t="60455" x="3340100" y="6413500"/>
          <p14:tracePt t="60472" x="3359150" y="6413500"/>
          <p14:tracePt t="60489" x="3390900" y="6419850"/>
          <p14:tracePt t="60505" x="3435350" y="6419850"/>
          <p14:tracePt t="60522" x="3454400" y="6419850"/>
          <p14:tracePt t="60539" x="3473450" y="6419850"/>
          <p14:tracePt t="60572" x="3492500" y="6419850"/>
          <p14:tracePt t="60589" x="3498850" y="6419850"/>
          <p14:tracePt t="60605" x="3505200" y="6426200"/>
          <p14:tracePt t="60622" x="3511550" y="6426200"/>
          <p14:tracePt t="60707" x="3511550" y="6432550"/>
          <p14:tracePt t="60724" x="3511550" y="6438900"/>
          <p14:tracePt t="60761" x="3511550" y="6451600"/>
          <p14:tracePt t="60768" x="3505200" y="6451600"/>
          <p14:tracePt t="60775" x="3498850" y="6451600"/>
          <p14:tracePt t="60798" x="3492500" y="6451600"/>
          <p14:tracePt t="60813" x="3479800" y="6451600"/>
          <p14:tracePt t="61084" x="3479800" y="6457950"/>
          <p14:tracePt t="61190" x="3486150" y="6457950"/>
          <p14:tracePt t="62250" x="3486150" y="6464300"/>
          <p14:tracePt t="62258" x="3492500" y="6464300"/>
          <p14:tracePt t="62274" x="3492500" y="6470650"/>
          <p14:tracePt t="62347" x="3492500" y="6477000"/>
          <p14:tracePt t="62588" x="3562350" y="6464300"/>
          <p14:tracePt t="62596" x="3657600" y="6445250"/>
          <p14:tracePt t="62605" x="3752850" y="6438900"/>
          <p14:tracePt t="62621" x="3937000" y="6419850"/>
          <p14:tracePt t="62638" x="4133850" y="6400800"/>
          <p14:tracePt t="62655" x="4337050" y="6400800"/>
          <p14:tracePt t="62671" x="4559300" y="6400800"/>
          <p14:tracePt t="62688" x="4699000" y="6394450"/>
          <p14:tracePt t="62705" x="4806950" y="6388100"/>
          <p14:tracePt t="62721" x="4870450" y="6388100"/>
          <p14:tracePt t="62738" x="4933950" y="6407150"/>
          <p14:tracePt t="62755" x="4965700" y="6438900"/>
          <p14:tracePt t="63039" x="5016500" y="6426200"/>
          <p14:tracePt t="63047" x="5073650" y="6400800"/>
          <p14:tracePt t="63054" x="5118100" y="6381750"/>
          <p14:tracePt t="63071" x="5194300" y="6350000"/>
          <p14:tracePt t="63088" x="5257800" y="6337300"/>
          <p14:tracePt t="63104" x="5327650" y="6318250"/>
          <p14:tracePt t="63121" x="5378450" y="6299200"/>
          <p14:tracePt t="63138" x="5454650" y="6292850"/>
          <p14:tracePt t="63155" x="5492750" y="6286500"/>
          <p14:tracePt t="63171" x="5530850" y="6286500"/>
          <p14:tracePt t="63188" x="5575300" y="6286500"/>
          <p14:tracePt t="63204" x="5607050" y="6286500"/>
          <p14:tracePt t="63221" x="5651500" y="6286500"/>
          <p14:tracePt t="63238" x="5664200" y="6286500"/>
          <p14:tracePt t="63255" x="5689600" y="6286500"/>
          <p14:tracePt t="63271" x="5702300" y="6286500"/>
          <p14:tracePt t="63288" x="5715000" y="6286500"/>
          <p14:tracePt t="63305" x="5734050" y="6286500"/>
          <p14:tracePt t="63321" x="5740400" y="6292850"/>
          <p14:tracePt t="63338" x="5740400" y="6299200"/>
          <p14:tracePt t="63355" x="5746750" y="6299200"/>
          <p14:tracePt t="63371" x="5753100" y="6299200"/>
          <p14:tracePt t="63596" x="5753100" y="6305550"/>
          <p14:tracePt t="63611" x="5759450" y="6305550"/>
          <p14:tracePt t="63634" x="5759450" y="6311900"/>
          <p14:tracePt t="63746" x="5759450" y="6318250"/>
          <p14:tracePt t="63761" x="5772150" y="6318250"/>
          <p14:tracePt t="63769" x="5772150" y="6324600"/>
          <p14:tracePt t="63776" x="5778500" y="6337300"/>
          <p14:tracePt t="63792" x="5778500" y="6343650"/>
          <p14:tracePt t="63804" x="5778500" y="6350000"/>
          <p14:tracePt t="63821" x="5784850" y="6350000"/>
          <p14:tracePt t="64272" x="5784850" y="6356350"/>
          <p14:tracePt t="64468" x="5784850" y="6362700"/>
          <p14:tracePt t="64492" x="5784850" y="6369050"/>
          <p14:tracePt t="64603" x="5784850" y="6381750"/>
          <p14:tracePt t="64678" x="5791200" y="6381750"/>
          <p14:tracePt t="64724" x="5791200" y="6388100"/>
          <p14:tracePt t="64754" x="5797550" y="6388100"/>
          <p14:tracePt t="64829" x="5803900" y="6388100"/>
          <p14:tracePt t="64837" x="5803900" y="6394450"/>
          <p14:tracePt t="64852" x="5803900" y="6400800"/>
          <p14:tracePt t="64867" x="5810250" y="6400800"/>
          <p14:tracePt t="64972" x="5810250" y="6407150"/>
          <p14:tracePt t="64980" x="5816600" y="6407150"/>
          <p14:tracePt t="65024" x="5822950" y="6407150"/>
          <p14:tracePt t="65062" x="5822950" y="6413500"/>
          <p14:tracePt t="65100" x="5822950" y="6426200"/>
          <p14:tracePt t="65108" x="5822950" y="6432550"/>
          <p14:tracePt t="65122" x="5822950" y="6438900"/>
          <p14:tracePt t="66139" x="5835650" y="6432550"/>
          <p14:tracePt t="66146" x="5861050" y="6426200"/>
          <p14:tracePt t="66154" x="5899150" y="6407150"/>
          <p14:tracePt t="66171" x="5969000" y="6394450"/>
          <p14:tracePt t="66187" x="6045200" y="6381750"/>
          <p14:tracePt t="66204" x="6146800" y="6375400"/>
          <p14:tracePt t="66220" x="6369050" y="6400800"/>
          <p14:tracePt t="66237" x="6483350" y="6432550"/>
          <p14:tracePt t="66254" x="6584950" y="6464300"/>
          <p14:tracePt t="66270" x="6623050" y="6477000"/>
          <p14:tracePt t="66287" x="6673850" y="6489700"/>
          <p14:tracePt t="66304" x="6718300" y="6496050"/>
          <p14:tracePt t="66320" x="6743700" y="6502400"/>
          <p14:tracePt t="66337" x="6756400" y="6502400"/>
          <p14:tracePt t="66353" x="6762750" y="6515100"/>
          <p14:tracePt t="66680" x="6781800" y="6515100"/>
          <p14:tracePt t="66688" x="6794500" y="6515100"/>
          <p14:tracePt t="66694" x="6819900" y="6515100"/>
          <p14:tracePt t="66703" x="6845300" y="6515100"/>
          <p14:tracePt t="66720" x="6883400" y="6515100"/>
          <p14:tracePt t="66737" x="6915150" y="6508750"/>
          <p14:tracePt t="66754" x="6946900" y="6502400"/>
          <p14:tracePt t="66770" x="6991350" y="6496050"/>
          <p14:tracePt t="66787" x="7004050" y="6496050"/>
          <p14:tracePt t="67154" x="7016750" y="6489700"/>
          <p14:tracePt t="67162" x="7023100" y="6489700"/>
          <p14:tracePt t="67170" x="7029450" y="6477000"/>
          <p14:tracePt t="67187" x="7035800" y="6470650"/>
          <p14:tracePt t="67203" x="7054850" y="6457950"/>
          <p14:tracePt t="67220" x="7067550" y="6445250"/>
          <p14:tracePt t="67237" x="7086600" y="6432550"/>
          <p14:tracePt t="67253" x="7099300" y="6432550"/>
          <p14:tracePt t="67583" x="7105650" y="6432550"/>
          <p14:tracePt t="67592" x="7112000" y="6432550"/>
          <p14:tracePt t="67597" x="7112000" y="6426200"/>
          <p14:tracePt t="67606" x="7118350" y="6426200"/>
          <p14:tracePt t="67620" x="7131050" y="6426200"/>
          <p14:tracePt t="67637" x="7156450" y="6426200"/>
          <p14:tracePt t="67653" x="7181850" y="6426200"/>
          <p14:tracePt t="67670" x="7200900" y="6426200"/>
          <p14:tracePt t="67687" x="7207250" y="6426200"/>
          <p14:tracePt t="67703" x="7219950" y="6426200"/>
          <p14:tracePt t="68335" x="7232650" y="6432550"/>
          <p14:tracePt t="68342" x="7239000" y="6438900"/>
          <p14:tracePt t="68353" x="7245350" y="6438900"/>
          <p14:tracePt t="68370" x="7270750" y="6445250"/>
          <p14:tracePt t="68387" x="7296150" y="6451600"/>
          <p14:tracePt t="68403" x="7327900" y="6451600"/>
          <p14:tracePt t="68420" x="7353300" y="6457950"/>
          <p14:tracePt t="68437" x="7385050" y="6464300"/>
          <p14:tracePt t="68453" x="7423150" y="6470650"/>
          <p14:tracePt t="68470" x="7467600" y="6489700"/>
          <p14:tracePt t="68487" x="7473950" y="6496050"/>
          <p14:tracePt t="68503" x="7493000" y="6502400"/>
          <p14:tracePt t="68537" x="7499350" y="6502400"/>
          <p14:tracePt t="68560" x="7505700" y="6502400"/>
          <p14:tracePt t="68575" x="7505700" y="6508750"/>
          <p14:tracePt t="69412" x="7531100" y="6508750"/>
          <p14:tracePt t="69418" x="7562850" y="6508750"/>
          <p14:tracePt t="69426" x="7581900" y="6508750"/>
          <p14:tracePt t="69436" x="7607300" y="6508750"/>
          <p14:tracePt t="69453" x="7639050" y="6508750"/>
          <p14:tracePt t="69470" x="7664450" y="6508750"/>
          <p14:tracePt t="69486" x="7721600" y="6521450"/>
          <p14:tracePt t="69503" x="7753350" y="6527800"/>
          <p14:tracePt t="69520" x="7772400" y="6527800"/>
          <p14:tracePt t="69536" x="7791450" y="6527800"/>
          <p14:tracePt t="69915" x="7842250" y="6540500"/>
          <p14:tracePt t="69923" x="7905750" y="6553200"/>
          <p14:tracePt t="69936" x="7962900" y="6565900"/>
          <p14:tracePt t="69953" x="8096250" y="6584950"/>
          <p14:tracePt t="69969" x="8134350" y="6584950"/>
          <p14:tracePt t="69986" x="8178800" y="6584950"/>
          <p14:tracePt t="70003" x="8229600" y="6584950"/>
          <p14:tracePt t="70020" x="8280400" y="6584950"/>
          <p14:tracePt t="70036" x="8362950" y="6591300"/>
          <p14:tracePt t="70292" x="8426450" y="6559550"/>
          <p14:tracePt t="70300" x="8509000" y="6534150"/>
          <p14:tracePt t="70310" x="8585200" y="6502400"/>
          <p14:tracePt t="70319" x="8661400" y="6483350"/>
          <p14:tracePt t="70336" x="8801100" y="6438900"/>
          <p14:tracePt t="70353" x="8997950" y="6381750"/>
          <p14:tracePt t="70369" x="9112250" y="6369050"/>
          <p14:tracePt t="70386" x="9175750" y="6362700"/>
          <p14:tracePt t="70403" x="9207500" y="6362700"/>
          <p14:tracePt t="70419" x="9251950" y="6362700"/>
          <p14:tracePt t="70436" x="9258300" y="6362700"/>
          <p14:tracePt t="70758" x="9264650" y="6362700"/>
          <p14:tracePt t="70766" x="9271000" y="6356350"/>
          <p14:tracePt t="70775" x="9277350" y="6350000"/>
          <p14:tracePt t="70786" x="9290050" y="6343650"/>
          <p14:tracePt t="70802" x="9315450" y="6337300"/>
          <p14:tracePt t="70803" x="9321800" y="6330950"/>
          <p14:tracePt t="70819" x="9347200" y="6330950"/>
          <p14:tracePt t="70836" x="9366250" y="6324600"/>
          <p14:tracePt t="70852" x="9378950" y="6324600"/>
          <p14:tracePt t="70869" x="9385300" y="6318250"/>
          <p14:tracePt t="70916" x="9391650" y="6318250"/>
          <p14:tracePt t="70940" x="9398000" y="6318250"/>
          <p14:tracePt t="71038" x="9410700" y="6318250"/>
          <p14:tracePt t="71051" x="9417050" y="6318250"/>
          <p14:tracePt t="71119" x="9423400" y="6318250"/>
          <p14:tracePt t="71135" x="9429750" y="6318250"/>
          <p14:tracePt t="71149" x="9429750" y="6324600"/>
          <p14:tracePt t="71158" x="9436100" y="6324600"/>
          <p14:tracePt t="71284" x="9442450" y="6324600"/>
          <p14:tracePt t="72015" x="9448800" y="6324600"/>
          <p14:tracePt t="72023" x="9461500" y="6330950"/>
          <p14:tracePt t="72030" x="9467850" y="6330950"/>
          <p14:tracePt t="72045" x="9474200" y="6330950"/>
          <p14:tracePt t="72075" x="9480550" y="6330950"/>
          <p14:tracePt t="72293" x="9474200" y="6330950"/>
          <p14:tracePt t="72301" x="9461500" y="6330950"/>
          <p14:tracePt t="72309" x="9455150" y="6330950"/>
          <p14:tracePt t="72319" x="9442450" y="6337300"/>
          <p14:tracePt t="72335" x="9417050" y="6337300"/>
          <p14:tracePt t="72353" x="9391650" y="6337300"/>
          <p14:tracePt t="72369" x="9366250" y="6337300"/>
          <p14:tracePt t="72385" x="9359900" y="6337300"/>
          <p14:tracePt t="72402" x="9347200" y="6337300"/>
          <p14:tracePt t="72419" x="9334500" y="6337300"/>
          <p14:tracePt t="72435" x="9321800" y="6337300"/>
          <p14:tracePt t="72469" x="9315450" y="6337300"/>
          <p14:tracePt t="72489" x="9309100" y="6337300"/>
          <p14:tracePt t="72502" x="9302750" y="6337300"/>
          <p14:tracePt t="72534" x="9296400" y="6337300"/>
          <p14:tracePt t="72564" x="9290050" y="6337300"/>
          <p14:tracePt t="72586" x="9277350" y="6337300"/>
          <p14:tracePt t="72602" x="9271000" y="6337300"/>
          <p14:tracePt t="72624" x="9264650" y="6337300"/>
          <p14:tracePt t="72640" x="9258300" y="6337300"/>
          <p14:tracePt t="72752" x="9264650" y="6337300"/>
          <p14:tracePt t="72767" x="9283700" y="6337300"/>
          <p14:tracePt t="72775" x="9296400" y="6337300"/>
          <p14:tracePt t="72786" x="9315450" y="6337300"/>
          <p14:tracePt t="72802" x="9372600" y="6330950"/>
          <p14:tracePt t="72805" x="9404350" y="6330950"/>
          <p14:tracePt t="72819" x="9423400" y="6330950"/>
          <p14:tracePt t="72836" x="9467850" y="6330950"/>
          <p14:tracePt t="72852" x="9474200" y="6330950"/>
          <p14:tracePt t="72869" x="9480550" y="6330950"/>
          <p14:tracePt t="72886" x="9486900" y="6330950"/>
          <p14:tracePt t="73633" x="9480550" y="6330950"/>
          <p14:tracePt t="73662" x="9474200" y="6330950"/>
          <p14:tracePt t="73673" x="9467850" y="6330950"/>
          <p14:tracePt t="73677" x="9461500" y="6330950"/>
          <p14:tracePt t="73685" x="9448800" y="6330950"/>
          <p14:tracePt t="73702" x="9436100" y="6330950"/>
          <p14:tracePt t="73719" x="9391650" y="6330950"/>
          <p14:tracePt t="73735" x="9359900" y="6330950"/>
          <p14:tracePt t="73752" x="9309100" y="6337300"/>
          <p14:tracePt t="73769" x="9271000" y="6337300"/>
          <p14:tracePt t="73785" x="9251950" y="6343650"/>
          <p14:tracePt t="73802" x="9232900" y="6343650"/>
          <p14:tracePt t="73819" x="9207500" y="6350000"/>
          <p14:tracePt t="73835" x="9169400" y="6356350"/>
          <p14:tracePt t="73852" x="9137650" y="6356350"/>
          <p14:tracePt t="73868" x="9124950" y="6356350"/>
          <p14:tracePt t="73885" x="9112250" y="6356350"/>
          <p14:tracePt t="73902" x="9105900" y="6356350"/>
          <p14:tracePt t="74023" x="9118600" y="6356350"/>
          <p14:tracePt t="74030" x="9137650" y="6356350"/>
          <p14:tracePt t="74039" x="9175750" y="6356350"/>
          <p14:tracePt t="74052" x="9220200" y="6356350"/>
          <p14:tracePt t="74069" x="9321800" y="6356350"/>
          <p14:tracePt t="74085" x="9366250" y="6356350"/>
          <p14:tracePt t="74102" x="9410700" y="6356350"/>
          <p14:tracePt t="74118" x="9429750" y="6356350"/>
          <p14:tracePt t="74135" x="9461500" y="6356350"/>
          <p14:tracePt t="74152" x="9467850" y="6356350"/>
          <p14:tracePt t="74185" x="9474200" y="6356350"/>
          <p14:tracePt t="74278" x="9461500" y="6356350"/>
          <p14:tracePt t="74287" x="9442450" y="6356350"/>
          <p14:tracePt t="74293" x="9423400" y="6356350"/>
          <p14:tracePt t="74302" x="9385300" y="6356350"/>
          <p14:tracePt t="74318" x="9296400" y="6356350"/>
          <p14:tracePt t="74335" x="9239250" y="6356350"/>
          <p14:tracePt t="74352" x="9213850" y="6356350"/>
          <p14:tracePt t="74368" x="9188450" y="6356350"/>
          <p14:tracePt t="74385" x="9182100" y="6356350"/>
          <p14:tracePt t="74402" x="9175750" y="6356350"/>
          <p14:tracePt t="74534" x="9182100" y="6356350"/>
          <p14:tracePt t="74549" x="9188450" y="6356350"/>
          <p14:tracePt t="74556" x="9207500" y="6356350"/>
          <p14:tracePt t="74568" x="9226550" y="6356350"/>
          <p14:tracePt t="74585" x="9296400" y="6356350"/>
          <p14:tracePt t="74602" x="9404350" y="6356350"/>
          <p14:tracePt t="74618" x="9455150" y="6356350"/>
          <p14:tracePt t="74635" x="9467850" y="6356350"/>
          <p14:tracePt t="74652" x="9480550" y="6356350"/>
          <p14:tracePt t="74668" x="9486900" y="6356350"/>
          <p14:tracePt t="74685" x="9493250" y="6356350"/>
          <p14:tracePt t="74775" x="9486900" y="6356350"/>
          <p14:tracePt t="74783" x="9480550" y="6356350"/>
          <p14:tracePt t="74790" x="9461500" y="6356350"/>
          <p14:tracePt t="74802" x="9429750" y="6356350"/>
          <p14:tracePt t="74818" x="9372600" y="6356350"/>
          <p14:tracePt t="74835" x="9302750" y="6356350"/>
          <p14:tracePt t="74852" x="9277350" y="6356350"/>
          <p14:tracePt t="74868" x="9251950" y="6362700"/>
          <p14:tracePt t="74885" x="9245600" y="6362700"/>
          <p14:tracePt t="74902" x="9239250" y="6362700"/>
          <p14:tracePt t="74918" x="9232900" y="6362700"/>
          <p14:tracePt t="75008" x="9245600" y="6362700"/>
          <p14:tracePt t="75015" x="9251950" y="6362700"/>
          <p14:tracePt t="75023" x="9277350" y="6362700"/>
          <p14:tracePt t="75035" x="9302750" y="6362700"/>
          <p14:tracePt t="75052" x="9385300" y="6362700"/>
          <p14:tracePt t="75068" x="9474200" y="6362700"/>
          <p14:tracePt t="75085" x="9512300" y="6362700"/>
          <p14:tracePt t="75102" x="9531350" y="6362700"/>
          <p14:tracePt t="75135" x="9537700" y="6362700"/>
          <p14:tracePt t="75152" x="9544050" y="6362700"/>
          <p14:tracePt t="75168" x="9550400" y="6362700"/>
          <p14:tracePt t="75185" x="9575800" y="6362700"/>
          <p14:tracePt t="75202" x="9588500" y="6362700"/>
          <p14:tracePt t="75218" x="9601200" y="6362700"/>
          <p14:tracePt t="75235" x="9607550" y="6362700"/>
          <p14:tracePt t="75453" x="9639300" y="6369050"/>
          <p14:tracePt t="75460" x="9671050" y="6369050"/>
          <p14:tracePt t="75468" x="9715500" y="6375400"/>
          <p14:tracePt t="75485" x="9766300" y="6388100"/>
          <p14:tracePt t="75501" x="9785350" y="6388100"/>
          <p14:tracePt t="75518" x="9798050" y="6388100"/>
          <p14:tracePt t="75950" x="9804400" y="6388100"/>
          <p14:tracePt t="75978" x="9810750" y="6388100"/>
          <p14:tracePt t="75986" x="9817100" y="6388100"/>
          <p14:tracePt t="75994" x="9823450" y="6388100"/>
          <p14:tracePt t="76001" x="9829800" y="6388100"/>
          <p14:tracePt t="76018" x="9836150" y="6388100"/>
          <p14:tracePt t="76272" x="9899650" y="6388100"/>
          <p14:tracePt t="76279" x="9963150" y="6388100"/>
          <p14:tracePt t="76289" x="10039350" y="6388100"/>
          <p14:tracePt t="76301" x="10102850" y="6388100"/>
          <p14:tracePt t="76318" x="10255250" y="6388100"/>
          <p14:tracePt t="76335" x="10318750" y="6388100"/>
          <p14:tracePt t="76351" x="10382250" y="6388100"/>
          <p14:tracePt t="76368" x="10458450" y="6388100"/>
          <p14:tracePt t="76385" x="10566400" y="6388100"/>
          <p14:tracePt t="76401" x="10604500" y="6388100"/>
          <p14:tracePt t="76418" x="10623550" y="6388100"/>
          <p14:tracePt t="76723" x="10642600" y="6388100"/>
          <p14:tracePt t="76730" x="10661650" y="6388100"/>
          <p14:tracePt t="76738" x="10693400" y="6381750"/>
          <p14:tracePt t="76751" x="10712450" y="6381750"/>
          <p14:tracePt t="76768" x="10763250" y="6369050"/>
          <p14:tracePt t="76785" x="10782300" y="6362700"/>
          <p14:tracePt t="76801" x="10814050" y="6356350"/>
          <p14:tracePt t="76818" x="10833100" y="6356350"/>
          <p14:tracePt t="76835" x="10858500" y="6356350"/>
          <p14:tracePt t="76851" x="10902950" y="6337300"/>
          <p14:tracePt t="76868" x="10922000" y="6337300"/>
          <p14:tracePt t="76885" x="10928350" y="6337300"/>
          <p14:tracePt t="76901" x="10934700" y="6337300"/>
          <p14:tracePt t="76918" x="10941050" y="6337300"/>
          <p14:tracePt t="76951" x="10941050" y="6330950"/>
          <p14:tracePt t="77024" x="10941050" y="6324600"/>
          <p14:tracePt t="77558" x="10947400" y="6324600"/>
          <p14:tracePt t="77957" x="10947400" y="6318250"/>
          <p14:tracePt t="78002" x="10953750" y="6318250"/>
          <p14:tracePt t="78009" x="10953750" y="6305550"/>
          <p14:tracePt t="78018" x="10960100" y="6305550"/>
          <p14:tracePt t="78039" x="10966450" y="6305550"/>
          <p14:tracePt t="78051" x="10966450" y="6299200"/>
          <p14:tracePt t="78067" x="10966450" y="6292850"/>
          <p14:tracePt t="78107" x="10972800" y="6292850"/>
          <p14:tracePt t="78183" x="10979150" y="6292850"/>
          <p14:tracePt t="78190" x="10985500" y="6292850"/>
          <p14:tracePt t="78201" x="10991850" y="6292850"/>
          <p14:tracePt t="78217" x="10998200" y="6292850"/>
          <p14:tracePt t="78234" x="11010900" y="6292850"/>
          <p14:tracePt t="78251" x="11023600" y="6286500"/>
          <p14:tracePt t="78267" x="11029950" y="6286500"/>
          <p14:tracePt t="78284" x="11042650" y="6286500"/>
          <p14:tracePt t="78317" x="11049000" y="6286500"/>
          <p14:tracePt t="79048" x="11055350" y="6286500"/>
          <p14:tracePt t="79072" x="11055350" y="6292850"/>
          <p14:tracePt t="79086" x="11061700" y="6299200"/>
          <p14:tracePt t="79101" x="11068050" y="6299200"/>
          <p14:tracePt t="79108" x="11068050" y="6311900"/>
          <p14:tracePt t="79117" x="11068050" y="6318250"/>
          <p14:tracePt t="79134" x="11074400" y="6318250"/>
          <p14:tracePt t="79151" x="11074400" y="6324600"/>
          <p14:tracePt t="79243" x="11080750" y="6330950"/>
          <p14:tracePt t="79259" x="11087100" y="6330950"/>
          <p14:tracePt t="80086" x="11074400" y="6330950"/>
          <p14:tracePt t="80094" x="11049000" y="6330950"/>
          <p14:tracePt t="80103" x="11042650" y="6343650"/>
          <p14:tracePt t="80117" x="11010900" y="6343650"/>
          <p14:tracePt t="80134" x="10998200" y="6343650"/>
          <p14:tracePt t="80150" x="10991850" y="6343650"/>
          <p14:tracePt t="80167" x="10985500" y="6343650"/>
          <p14:tracePt t="80718" x="10979150" y="6343650"/>
          <p14:tracePt t="80740" x="10979150" y="6337300"/>
          <p14:tracePt t="80748" x="10972800" y="6337300"/>
          <p14:tracePt t="81124" x="10909300" y="6223000"/>
          <p14:tracePt t="81131" x="10807700" y="6032500"/>
          <p14:tracePt t="81140" x="10712450" y="5886450"/>
          <p14:tracePt t="81150" x="10623550" y="5683250"/>
          <p14:tracePt t="81167" x="10401300" y="5372100"/>
          <p14:tracePt t="81183" x="9867900" y="4895850"/>
          <p14:tracePt t="81200" x="9436100" y="4597400"/>
          <p14:tracePt t="81217" x="9131300" y="4387850"/>
          <p14:tracePt t="81233" x="8940800" y="4222750"/>
          <p14:tracePt t="81250" x="8864600" y="4171950"/>
          <p14:tracePt t="81500" x="8864600" y="3905250"/>
          <p14:tracePt t="81507" x="8832850" y="3594100"/>
          <p14:tracePt t="81517" x="8807450" y="3365500"/>
          <p14:tracePt t="81533" x="8743950" y="3073400"/>
          <p14:tracePt t="81550" x="8674100" y="2794000"/>
          <p14:tracePt t="81567" x="8585200" y="2559050"/>
          <p14:tracePt t="81583" x="8489950" y="2317750"/>
          <p14:tracePt t="81600" x="8420100" y="2184400"/>
          <p14:tracePt t="81617" x="8356600" y="2070100"/>
          <p14:tracePt t="81633" x="8305800" y="1993900"/>
          <p14:tracePt t="81650" x="8261350" y="1936750"/>
          <p14:tracePt t="81666" x="8229600" y="1892300"/>
          <p14:tracePt t="81907" x="8197850" y="1809750"/>
          <p14:tracePt t="81915" x="8140700" y="1708150"/>
          <p14:tracePt t="81923" x="8077200" y="1619250"/>
          <p14:tracePt t="81933" x="8001000" y="1555750"/>
          <p14:tracePt t="81950" x="7861300" y="1416050"/>
          <p14:tracePt t="81967" x="7651750" y="1270000"/>
          <p14:tracePt t="81983" x="7467600" y="1187450"/>
          <p14:tracePt t="82000" x="7245350" y="1136650"/>
          <p14:tracePt t="82016" x="7042150" y="1092200"/>
          <p14:tracePt t="82033" x="6864350" y="1066800"/>
          <p14:tracePt t="82050" x="6819900" y="1066800"/>
          <p14:tracePt t="82066" x="6807200" y="1066800"/>
          <p14:tracePt t="82083" x="6800850" y="1066800"/>
          <p14:tracePt t="82100" x="6813550" y="1079500"/>
          <p14:tracePt t="82433" x="6819900" y="1079500"/>
          <p14:tracePt t="82463" x="6819900" y="1085850"/>
          <p14:tracePt t="82471" x="6826250" y="1085850"/>
          <p14:tracePt t="82478" x="6832600" y="1085850"/>
          <p14:tracePt t="82486" x="6838950" y="1085850"/>
          <p14:tracePt t="82500" x="6864350" y="1092200"/>
          <p14:tracePt t="82516" x="6877050" y="1092200"/>
          <p14:tracePt t="82533" x="6883400" y="1092200"/>
          <p14:tracePt t="82567" x="6889750" y="1098550"/>
          <p14:tracePt t="82583" x="6953250" y="1117600"/>
          <p14:tracePt t="82600" x="7035800" y="1155700"/>
          <p14:tracePt t="82616" x="7092950" y="1174750"/>
          <p14:tracePt t="82633" x="7124700" y="1187450"/>
          <p14:tracePt t="82650" x="7131050" y="1187450"/>
          <p14:tracePt t="82898" x="7124700" y="1187450"/>
          <p14:tracePt t="82906" x="7118350" y="1181100"/>
          <p14:tracePt t="82916" x="7105650" y="1181100"/>
          <p14:tracePt t="82944" x="7099300" y="1181100"/>
          <p14:tracePt t="82958" x="7099300" y="1174750"/>
          <p14:tracePt t="82981" x="7099300" y="1168400"/>
          <p14:tracePt t="83011" x="7112000" y="1162050"/>
          <p14:tracePt t="83019" x="7137400" y="1162050"/>
          <p14:tracePt t="83026" x="7169150" y="1162050"/>
          <p14:tracePt t="83035" x="7219950" y="1155700"/>
          <p14:tracePt t="83050" x="7315200" y="1155700"/>
          <p14:tracePt t="83066" x="7385050" y="1155700"/>
          <p14:tracePt t="83083" x="7429500" y="1155700"/>
          <p14:tracePt t="83100" x="7480300" y="1162050"/>
          <p14:tracePt t="83116" x="7556500" y="1181100"/>
          <p14:tracePt t="83133" x="7600950" y="1200150"/>
          <p14:tracePt t="83149" x="7613650" y="1206500"/>
          <p14:tracePt t="83166" x="7626350" y="1212850"/>
          <p14:tracePt t="83244" x="7620000" y="1212850"/>
          <p14:tracePt t="83251" x="7594600" y="1212850"/>
          <p14:tracePt t="83258" x="7550150" y="1206500"/>
          <p14:tracePt t="83266" x="7486650" y="1200150"/>
          <p14:tracePt t="83283" x="7378700" y="1174750"/>
          <p14:tracePt t="83300" x="7251700" y="1143000"/>
          <p14:tracePt t="83316" x="7162800" y="1123950"/>
          <p14:tracePt t="83333" x="7112000" y="1092200"/>
          <p14:tracePt t="83350" x="7086600" y="1079500"/>
          <p14:tracePt t="83366" x="7073900" y="1073150"/>
          <p14:tracePt t="83383" x="7067550" y="1047750"/>
          <p14:tracePt t="83400" x="7054850" y="1041400"/>
          <p14:tracePt t="83416" x="7054850" y="1022350"/>
          <p14:tracePt t="83433" x="7054850" y="984250"/>
          <p14:tracePt t="83450" x="7073900" y="965200"/>
          <p14:tracePt t="83466" x="7105650" y="933450"/>
          <p14:tracePt t="83483" x="7150100" y="908050"/>
          <p14:tracePt t="83499" x="7194550" y="895350"/>
          <p14:tracePt t="83516" x="7289800" y="876300"/>
          <p14:tracePt t="83533" x="7378700" y="876300"/>
          <p14:tracePt t="83549" x="7486650" y="876300"/>
          <p14:tracePt t="83566" x="7550150" y="876300"/>
          <p14:tracePt t="83583" x="7626350" y="882650"/>
          <p14:tracePt t="83599" x="7651750" y="895350"/>
          <p14:tracePt t="83616" x="7670800" y="901700"/>
          <p14:tracePt t="83633" x="7683500" y="914400"/>
          <p14:tracePt t="83649" x="7689850" y="920750"/>
          <p14:tracePt t="83666" x="7696200" y="939800"/>
          <p14:tracePt t="83683" x="7696200" y="952500"/>
          <p14:tracePt t="83700" x="7689850" y="971550"/>
          <p14:tracePt t="83716" x="7639050" y="1009650"/>
          <p14:tracePt t="83733" x="7486650" y="1092200"/>
          <p14:tracePt t="83749" x="7385050" y="1123950"/>
          <p14:tracePt t="83766" x="7315200" y="1149350"/>
          <p14:tracePt t="83783" x="7239000" y="1149350"/>
          <p14:tracePt t="83800" x="7150100" y="1149350"/>
          <p14:tracePt t="83801" x="7105650" y="1149350"/>
          <p14:tracePt t="83816" x="7016750" y="1123950"/>
          <p14:tracePt t="83833" x="6946900" y="1104900"/>
          <p14:tracePt t="83849" x="6896100" y="1092200"/>
          <p14:tracePt t="83866" x="6864350" y="1079500"/>
          <p14:tracePt t="83883" x="6858000" y="1066800"/>
          <p14:tracePt t="83899" x="6838950" y="1047750"/>
          <p14:tracePt t="83916" x="6826250" y="1041400"/>
          <p14:tracePt t="83933" x="6819900" y="1016000"/>
          <p14:tracePt t="83949" x="6819900" y="1003300"/>
          <p14:tracePt t="83966" x="6838950" y="952500"/>
          <p14:tracePt t="83983" x="6870700" y="927100"/>
          <p14:tracePt t="83999" x="6921500" y="895350"/>
          <p14:tracePt t="84016" x="7010400" y="882650"/>
          <p14:tracePt t="84033" x="7092950" y="869950"/>
          <p14:tracePt t="84049" x="7226300" y="869950"/>
          <p14:tracePt t="84066" x="7321550" y="882650"/>
          <p14:tracePt t="84083" x="7423150" y="939800"/>
          <p14:tracePt t="84099" x="7518400" y="977900"/>
          <p14:tracePt t="84116" x="7575550" y="1028700"/>
          <p14:tracePt t="84133" x="7613650" y="1066800"/>
          <p14:tracePt t="84149" x="7632700" y="1092200"/>
          <p14:tracePt t="84166" x="7639050" y="1123950"/>
          <p14:tracePt t="84183" x="7645400" y="1162050"/>
          <p14:tracePt t="84199" x="7645400" y="1225550"/>
          <p14:tracePt t="84216" x="7645400" y="1257300"/>
          <p14:tracePt t="84233" x="7626350" y="1295400"/>
          <p14:tracePt t="84250" x="7607300" y="1320800"/>
          <p14:tracePt t="84266" x="7575550" y="1346200"/>
          <p14:tracePt t="84283" x="7512050" y="1384300"/>
          <p14:tracePt t="84299" x="7467600" y="1409700"/>
          <p14:tracePt t="84316" x="7435850" y="1428750"/>
          <p14:tracePt t="84333" x="7416800" y="1435100"/>
          <p14:tracePt t="84349" x="7404100" y="1441450"/>
          <p14:tracePt t="84366" x="7397750" y="1454150"/>
          <p14:tracePt t="84383" x="7391400" y="1454150"/>
          <p14:tracePt t="84485" x="7391400" y="1460500"/>
          <p14:tracePt t="84538" x="7391400" y="1466850"/>
          <p14:tracePt t="84576" x="7397750" y="1466850"/>
          <p14:tracePt t="84666" x="7404100" y="1466850"/>
          <p14:tracePt t="84681" x="7404100" y="1473200"/>
          <p14:tracePt t="84696" x="7410450" y="1473200"/>
          <p14:tracePt t="84704" x="7410450" y="1479550"/>
          <p14:tracePt t="85290" x="7416800" y="1479550"/>
          <p14:tracePt t="85358" x="7416800" y="1485900"/>
          <p14:tracePt t="85373" x="7416800" y="1492250"/>
          <p14:tracePt t="85381" x="7423150" y="1492250"/>
          <p14:tracePt t="85388" x="7423150" y="1498600"/>
          <p14:tracePt t="85404" x="7423150" y="1504950"/>
          <p14:tracePt t="85419" x="7423150" y="1511300"/>
          <p14:tracePt t="85494" x="7423150" y="1517650"/>
          <p14:tracePt t="85501" x="7429500" y="1517650"/>
          <p14:tracePt t="86201" x="7429500" y="1524000"/>
          <p14:tracePt t="89202" x="7232650" y="1504950"/>
          <p14:tracePt t="89209" x="6978650" y="1460500"/>
          <p14:tracePt t="89218" x="6724650" y="1397000"/>
          <p14:tracePt t="89232" x="6083300" y="1238250"/>
          <p14:tracePt t="89248" x="5473700" y="1016000"/>
          <p14:tracePt t="89265" x="4876800" y="768350"/>
          <p14:tracePt t="89281" x="4273550" y="476250"/>
          <p14:tracePt t="89298" x="3683000" y="152400"/>
          <p14:tracePt t="89315" x="2825750" y="0"/>
          <p14:tracePt t="89331" x="2298700" y="0"/>
          <p14:tracePt t="89348" x="1936750" y="0"/>
          <p14:tracePt t="89365" x="1644650" y="0"/>
          <p14:tracePt t="89381" x="1333500" y="0"/>
          <p14:tracePt t="89398" x="1206500" y="0"/>
          <p14:tracePt t="89533" x="450850" y="387350"/>
          <p14:tracePt t="89540" x="323850" y="584200"/>
          <p14:tracePt t="89548" x="228600" y="749300"/>
          <p14:tracePt t="89565" x="107950" y="933450"/>
          <p14:tracePt t="89581" x="0" y="1060450"/>
          <p14:tracePt t="89598" x="0" y="1193800"/>
          <p14:tracePt t="89615" x="0" y="1333500"/>
          <p14:tracePt t="89631" x="0" y="1397000"/>
          <p14:tracePt t="89648" x="0" y="1416050"/>
          <p14:tracePt t="89665" x="0" y="1441450"/>
          <p14:tracePt t="89720" x="0" y="1428750"/>
          <p14:tracePt t="89728" x="0" y="1422400"/>
          <p14:tracePt t="89743" x="0" y="1416050"/>
          <p14:tracePt t="89751" x="0" y="1403350"/>
          <p14:tracePt t="89765" x="6350" y="1390650"/>
          <p14:tracePt t="89781" x="95250" y="1231900"/>
          <p14:tracePt t="89798" x="184150" y="1066800"/>
          <p14:tracePt t="89815" x="260350" y="901700"/>
          <p14:tracePt t="89831" x="311150" y="787400"/>
          <p14:tracePt t="89848" x="330200" y="692150"/>
          <p14:tracePt t="89865" x="330200" y="641350"/>
          <p14:tracePt t="89881" x="330200" y="577850"/>
          <p14:tracePt t="89898" x="330200" y="520700"/>
          <p14:tracePt t="89915" x="323850" y="482600"/>
          <p14:tracePt t="89931" x="292100" y="431800"/>
          <p14:tracePt t="89948" x="285750" y="412750"/>
          <p14:tracePt t="89965" x="273050" y="400050"/>
          <p14:tracePt t="89981" x="273050" y="387350"/>
          <p14:tracePt t="89998" x="266700" y="33655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00FAF0-F7F1-4192-B647-64F1B8EE7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731939"/>
              </p:ext>
            </p:extLst>
          </p:nvPr>
        </p:nvGraphicFramePr>
        <p:xfrm>
          <a:off x="608313" y="546045"/>
          <a:ext cx="11093691" cy="6039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7897">
                  <a:extLst>
                    <a:ext uri="{9D8B030D-6E8A-4147-A177-3AD203B41FA5}">
                      <a16:colId xmlns:a16="http://schemas.microsoft.com/office/drawing/2014/main" val="1204833627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570261408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374815326"/>
                    </a:ext>
                  </a:extLst>
                </a:gridCol>
              </a:tblGrid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Name of the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/>
                        <a:t>Chemical formula/composition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Type of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359427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039143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41242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Oxygen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869015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33966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Aluminium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1679691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Brass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560529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 dioxide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122633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844521E-15B1-437F-8441-6AA45CB7ED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36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8695">
        <p15:prstTrans prst="drape"/>
      </p:transition>
    </mc:Choice>
    <mc:Fallback>
      <p:transition spd="slow" advTm="86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8" x="6165850" y="3784600"/>
          <p14:tracePt t="226" x="6146800" y="3727450"/>
          <p14:tracePt t="233" x="6134100" y="3695700"/>
          <p14:tracePt t="248" x="6102350" y="3619500"/>
          <p14:tracePt t="265" x="6083300" y="3562350"/>
          <p14:tracePt t="281" x="6076950" y="3505200"/>
          <p14:tracePt t="298" x="6064250" y="3454400"/>
          <p14:tracePt t="315" x="6038850" y="3390900"/>
          <p14:tracePt t="317" x="6032500" y="3365500"/>
          <p14:tracePt t="331" x="6019800" y="3308350"/>
          <p14:tracePt t="348" x="6013450" y="3276600"/>
          <p14:tracePt t="365" x="6007100" y="3251200"/>
          <p14:tracePt t="381" x="6000750" y="3244850"/>
          <p14:tracePt t="670" x="5994400" y="3232150"/>
          <p14:tracePt t="677" x="5994400" y="3213100"/>
          <p14:tracePt t="685" x="5988050" y="3175000"/>
          <p14:tracePt t="698" x="5988050" y="3143250"/>
          <p14:tracePt t="715" x="5975350" y="2984500"/>
          <p14:tracePt t="731" x="5962650" y="2882900"/>
          <p14:tracePt t="748" x="5962650" y="2819400"/>
          <p14:tracePt t="765" x="5962650" y="2781300"/>
          <p14:tracePt t="782" x="5962650" y="2736850"/>
          <p14:tracePt t="798" x="5962650" y="2705100"/>
          <p14:tracePt t="815" x="5962650" y="2698750"/>
          <p14:tracePt t="1137" x="5962650" y="2686050"/>
          <p14:tracePt t="1144" x="5956300" y="2667000"/>
          <p14:tracePt t="1153" x="5943600" y="2635250"/>
          <p14:tracePt t="1165" x="5930900" y="2616200"/>
          <p14:tracePt t="1183" x="5905500" y="2527300"/>
          <p14:tracePt t="1198" x="5892800" y="2476500"/>
          <p14:tracePt t="1215" x="5892800" y="2432050"/>
          <p14:tracePt t="1231" x="5892800" y="2413000"/>
          <p14:tracePt t="1248" x="5899150" y="2393950"/>
          <p14:tracePt t="1265" x="5924550" y="2381250"/>
          <p14:tracePt t="1550" x="5924550" y="2374900"/>
          <p14:tracePt t="1558" x="5924550" y="2362200"/>
          <p14:tracePt t="1565" x="5924550" y="2355850"/>
          <p14:tracePt t="1581" x="5918200" y="2311400"/>
          <p14:tracePt t="1598" x="5911850" y="2260600"/>
          <p14:tracePt t="1615" x="5911850" y="2203450"/>
          <p14:tracePt t="1632" x="5911850" y="2159000"/>
          <p14:tracePt t="1648" x="5918200" y="2082800"/>
          <p14:tracePt t="1665" x="5924550" y="2063750"/>
          <p14:tracePt t="1682" x="5924550" y="2044700"/>
          <p14:tracePt t="1698" x="5930900" y="2006600"/>
          <p14:tracePt t="1715" x="5937250" y="1993900"/>
          <p14:tracePt t="1731" x="5943600" y="1974850"/>
          <p14:tracePt t="1748" x="5943600" y="1968500"/>
          <p14:tracePt t="1765" x="5949950" y="1968500"/>
          <p14:tracePt t="1851" x="5956300" y="1968500"/>
          <p14:tracePt t="2581" x="5962650" y="1962150"/>
          <p14:tracePt t="2588" x="5962650" y="1955800"/>
          <p14:tracePt t="2598" x="5969000" y="1949450"/>
          <p14:tracePt t="2614" x="5975350" y="1943100"/>
          <p14:tracePt t="2631" x="5981700" y="1936750"/>
          <p14:tracePt t="2648" x="6000750" y="1917700"/>
          <p14:tracePt t="2664" x="6007100" y="1911350"/>
          <p14:tracePt t="2681" x="6013450" y="1905000"/>
          <p14:tracePt t="2698" x="6019800" y="1898650"/>
          <p14:tracePt t="2715" x="6026150" y="1885950"/>
          <p14:tracePt t="2731" x="6038850" y="1879600"/>
          <p14:tracePt t="2748" x="6045200" y="1873250"/>
          <p14:tracePt t="2859" x="6045200" y="1866900"/>
          <p14:tracePt t="2942" x="6051550" y="1866900"/>
          <p14:tracePt t="2986" x="6057900" y="1866900"/>
          <p14:tracePt t="3047" x="6057900" y="1860550"/>
          <p14:tracePt t="3054" x="6057900" y="1854200"/>
          <p14:tracePt t="3064" x="6064250" y="1854200"/>
          <p14:tracePt t="3081" x="6064250" y="1841500"/>
          <p14:tracePt t="3098" x="6070600" y="1822450"/>
          <p14:tracePt t="3114" x="6076950" y="1803400"/>
          <p14:tracePt t="3131" x="6076950" y="1797050"/>
          <p14:tracePt t="3147" x="6076950" y="1790700"/>
          <p14:tracePt t="3197" x="6083300" y="1790700"/>
          <p14:tracePt t="4197" x="6076950" y="1778000"/>
          <p14:tracePt t="4205" x="6038850" y="1752600"/>
          <p14:tracePt t="4214" x="6019800" y="1746250"/>
          <p14:tracePt t="4231" x="5956300" y="1714500"/>
          <p14:tracePt t="4247" x="5854700" y="1682750"/>
          <p14:tracePt t="4264" x="5689600" y="1676400"/>
          <p14:tracePt t="4281" x="5454650" y="1676400"/>
          <p14:tracePt t="4297" x="5327650" y="1676400"/>
          <p14:tracePt t="4314" x="5226050" y="1701800"/>
          <p14:tracePt t="4331" x="5168900" y="1714500"/>
          <p14:tracePt t="4347" x="5111750" y="1733550"/>
          <p14:tracePt t="4364" x="5111750" y="1739900"/>
          <p14:tracePt t="4618" x="5035550" y="1739900"/>
          <p14:tracePt t="4626" x="4927600" y="1739900"/>
          <p14:tracePt t="4634" x="4813300" y="1739900"/>
          <p14:tracePt t="4648" x="4686300" y="1739900"/>
          <p14:tracePt t="4664" x="4324350" y="1739900"/>
          <p14:tracePt t="4681" x="4114800" y="1739900"/>
          <p14:tracePt t="4697" x="3937000" y="1739900"/>
          <p14:tracePt t="4714" x="3790950" y="1739900"/>
          <p14:tracePt t="4731" x="3663950" y="1739900"/>
          <p14:tracePt t="4747" x="3530600" y="1752600"/>
          <p14:tracePt t="4764" x="3492500" y="1752600"/>
          <p14:tracePt t="4780" x="3479800" y="1758950"/>
          <p14:tracePt t="4797" x="3467100" y="1758950"/>
          <p14:tracePt t="4882" x="3479800" y="1758950"/>
          <p14:tracePt t="4889" x="3498850" y="1758950"/>
          <p14:tracePt t="4897" x="3556000" y="1758950"/>
          <p14:tracePt t="4914" x="3733800" y="1758950"/>
          <p14:tracePt t="4930" x="3867150" y="1758950"/>
          <p14:tracePt t="4947" x="3968750" y="1758950"/>
          <p14:tracePt t="4964" x="4051300" y="1752600"/>
          <p14:tracePt t="4980" x="4083050" y="1746250"/>
          <p14:tracePt t="5014" x="4089400" y="1746250"/>
          <p14:tracePt t="5031" x="4089400" y="1739900"/>
          <p14:tracePt t="5062" x="4089400" y="1733550"/>
          <p14:tracePt t="5085" x="4089400" y="1727200"/>
          <p14:tracePt t="5107" x="4076700" y="1720850"/>
          <p14:tracePt t="5115" x="4076700" y="1714500"/>
          <p14:tracePt t="5122" x="4064000" y="1708150"/>
          <p14:tracePt t="5137" x="4057650" y="1701800"/>
          <p14:tracePt t="5147" x="4051300" y="1701800"/>
          <p14:tracePt t="5164" x="4044950" y="1695450"/>
          <p14:tracePt t="5250" x="4044950" y="1701800"/>
          <p14:tracePt t="5266" x="4051300" y="1701800"/>
          <p14:tracePt t="5273" x="4051300" y="1708150"/>
          <p14:tracePt t="5288" x="4070350" y="1714500"/>
          <p14:tracePt t="5297" x="4076700" y="1714500"/>
          <p14:tracePt t="5314" x="4102100" y="1720850"/>
          <p14:tracePt t="5330" x="4133850" y="1727200"/>
          <p14:tracePt t="5347" x="4152900" y="1733550"/>
          <p14:tracePt t="5364" x="4159250" y="1739900"/>
          <p14:tracePt t="5380" x="4165600" y="1746250"/>
          <p14:tracePt t="5416" x="4171950" y="1746250"/>
          <p14:tracePt t="5438" x="4178300" y="1746250"/>
          <p14:tracePt t="5447" x="4184650" y="1752600"/>
          <p14:tracePt t="5464" x="4191000" y="1752600"/>
          <p14:tracePt t="5485" x="4197350" y="1752600"/>
          <p14:tracePt t="5499" x="4203700" y="1752600"/>
          <p14:tracePt t="5559" x="4210050" y="1752600"/>
          <p14:tracePt t="5566" x="4222750" y="1752600"/>
          <p14:tracePt t="5573" x="4229100" y="1758950"/>
          <p14:tracePt t="5582" x="4241800" y="1758950"/>
          <p14:tracePt t="5597" x="4254500" y="1765300"/>
          <p14:tracePt t="5614" x="4273550" y="1771650"/>
          <p14:tracePt t="5630" x="4286250" y="1771650"/>
          <p14:tracePt t="5647" x="4292600" y="1771650"/>
          <p14:tracePt t="5949" x="4292600" y="1765300"/>
          <p14:tracePt t="6745" x="4273550" y="1765300"/>
          <p14:tracePt t="6753" x="4248150" y="1758950"/>
          <p14:tracePt t="6763" x="4203700" y="1752600"/>
          <p14:tracePt t="6780" x="4121150" y="1746250"/>
          <p14:tracePt t="6797" x="4095750" y="1733550"/>
          <p14:tracePt t="6813" x="4076700" y="1733550"/>
          <p14:tracePt t="6830" x="4051300" y="1720850"/>
          <p14:tracePt t="6847" x="4019550" y="1714500"/>
          <p14:tracePt t="6863" x="3987800" y="1689100"/>
          <p14:tracePt t="6880" x="3917950" y="1670050"/>
          <p14:tracePt t="6897" x="3854450" y="1651000"/>
          <p14:tracePt t="6913" x="3835400" y="1631950"/>
          <p14:tracePt t="6930" x="3829050" y="1631950"/>
          <p14:tracePt t="6947" x="3822700" y="1631950"/>
          <p14:tracePt t="6995" x="3829050" y="1631950"/>
          <p14:tracePt t="7010" x="3848100" y="1638300"/>
          <p14:tracePt t="7017" x="3873500" y="1644650"/>
          <p14:tracePt t="7030" x="3917950" y="1657350"/>
          <p14:tracePt t="7046" x="4025900" y="1682750"/>
          <p14:tracePt t="7063" x="4191000" y="1714500"/>
          <p14:tracePt t="7080" x="4260850" y="1720850"/>
          <p14:tracePt t="7096" x="4305300" y="1727200"/>
          <p14:tracePt t="7113" x="4324350" y="1727200"/>
          <p14:tracePt t="7130" x="4343400" y="1733550"/>
          <p14:tracePt t="7147" x="4330700" y="1739900"/>
          <p14:tracePt t="7163" x="4286250" y="1746250"/>
          <p14:tracePt t="7180" x="4178300" y="1752600"/>
          <p14:tracePt t="7197" x="4064000" y="1771650"/>
          <p14:tracePt t="7213" x="3860800" y="1816100"/>
          <p14:tracePt t="7230" x="3752850" y="1860550"/>
          <p14:tracePt t="7247" x="3657600" y="1879600"/>
          <p14:tracePt t="7263" x="3600450" y="1898650"/>
          <p14:tracePt t="7280" x="3549650" y="1917700"/>
          <p14:tracePt t="7297" x="3530600" y="1930400"/>
          <p14:tracePt t="7313" x="3511550" y="193040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00FAF0-F7F1-4192-B647-64F1B8EE7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15922"/>
              </p:ext>
            </p:extLst>
          </p:nvPr>
        </p:nvGraphicFramePr>
        <p:xfrm>
          <a:off x="608313" y="546045"/>
          <a:ext cx="11093691" cy="6039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7897">
                  <a:extLst>
                    <a:ext uri="{9D8B030D-6E8A-4147-A177-3AD203B41FA5}">
                      <a16:colId xmlns:a16="http://schemas.microsoft.com/office/drawing/2014/main" val="1204833627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570261408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374815326"/>
                    </a:ext>
                  </a:extLst>
                </a:gridCol>
              </a:tblGrid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Name of the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/>
                        <a:t>Chemical formula/composition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Type of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359427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H</a:t>
                      </a:r>
                      <a:r>
                        <a:rPr lang="en-IN" sz="1800" b="1" dirty="0"/>
                        <a:t>2</a:t>
                      </a:r>
                      <a:r>
                        <a:rPr lang="en-IN" sz="2800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Compound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039143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41242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Oxygen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869015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33966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Aluminium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1679691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Brass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560529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 dioxide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122633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931DA29-0ACE-4B02-B46A-9E5D943586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07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15"/>
    </mc:Choice>
    <mc:Fallback>
      <p:transition spd="slow" advTm="22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79" x="3517900" y="1924050"/>
          <p14:tracePt t="1187" x="3536950" y="1911350"/>
          <p14:tracePt t="1194" x="3575050" y="1898650"/>
          <p14:tracePt t="1201" x="3600450" y="1885950"/>
          <p14:tracePt t="1217" x="3683000" y="1854200"/>
          <p14:tracePt t="1233" x="3765550" y="1841500"/>
          <p14:tracePt t="1250" x="3873500" y="1828800"/>
          <p14:tracePt t="1267" x="3981450" y="1809750"/>
          <p14:tracePt t="1283" x="4102100" y="1809750"/>
          <p14:tracePt t="1300" x="4260850" y="1809750"/>
          <p14:tracePt t="1317" x="4343400" y="1809750"/>
          <p14:tracePt t="1333" x="4406900" y="1809750"/>
          <p14:tracePt t="1350" x="4432300" y="1809750"/>
          <p14:tracePt t="1615" x="4457700" y="1809750"/>
          <p14:tracePt t="1622" x="4483100" y="1809750"/>
          <p14:tracePt t="1633" x="4508500" y="1816100"/>
          <p14:tracePt t="1650" x="4578350" y="1835150"/>
          <p14:tracePt t="1666" x="4667250" y="1860550"/>
          <p14:tracePt t="1683" x="4737100" y="1873250"/>
          <p14:tracePt t="1700" x="4806950" y="1879600"/>
          <p14:tracePt t="1717" x="4851400" y="1885950"/>
          <p14:tracePt t="1733" x="4895850" y="1892300"/>
          <p14:tracePt t="1750" x="4914900" y="1898650"/>
          <p14:tracePt t="1766" x="4946650" y="1898650"/>
          <p14:tracePt t="1783" x="4953000" y="1905000"/>
          <p14:tracePt t="1800" x="4965700" y="1905000"/>
          <p14:tracePt t="1818" x="4978400" y="1905000"/>
          <p14:tracePt t="1833" x="4984750" y="1905000"/>
          <p14:tracePt t="2053" x="5035550" y="1905000"/>
          <p14:tracePt t="2059" x="5111750" y="1905000"/>
          <p14:tracePt t="2067" x="5175250" y="1905000"/>
          <p14:tracePt t="2083" x="5321300" y="1917700"/>
          <p14:tracePt t="2100" x="5441950" y="1943100"/>
          <p14:tracePt t="2116" x="5575300" y="1993900"/>
          <p14:tracePt t="2118" x="5632450" y="2006600"/>
          <p14:tracePt t="2133" x="5670550" y="2025650"/>
          <p14:tracePt t="2150" x="5797550" y="2057400"/>
          <p14:tracePt t="2166" x="5822950" y="2057400"/>
          <p14:tracePt t="2435" x="5842000" y="2063750"/>
          <p14:tracePt t="2447" x="5848350" y="2063750"/>
          <p14:tracePt t="2457" x="5880100" y="2063750"/>
          <p14:tracePt t="2466" x="5886450" y="2063750"/>
          <p14:tracePt t="2483" x="5911850" y="2063750"/>
          <p14:tracePt t="2500" x="5949950" y="2063750"/>
          <p14:tracePt t="2516" x="5962650" y="2063750"/>
          <p14:tracePt t="2533" x="5981700" y="2063750"/>
          <p14:tracePt t="2549" x="5988050" y="2063750"/>
          <p14:tracePt t="2615" x="5994400" y="2063750"/>
          <p14:tracePt t="2638" x="5994400" y="2057400"/>
          <p14:tracePt t="2645" x="6000750" y="2057400"/>
          <p14:tracePt t="2653" x="6007100" y="2051050"/>
          <p14:tracePt t="2666" x="6013450" y="2051050"/>
          <p14:tracePt t="2683" x="6045200" y="2038350"/>
          <p14:tracePt t="2700" x="6076950" y="2012950"/>
          <p14:tracePt t="2716" x="6127750" y="1993900"/>
          <p14:tracePt t="2733" x="6172200" y="1981200"/>
          <p14:tracePt t="2750" x="6210300" y="1974850"/>
          <p14:tracePt t="2766" x="6235700" y="1968500"/>
          <p14:tracePt t="2783" x="6248400" y="1955800"/>
          <p14:tracePt t="2816" x="6261100" y="1955800"/>
          <p14:tracePt t="2833" x="6254750" y="1955800"/>
          <p14:tracePt t="2849" x="6242050" y="1955800"/>
          <p14:tracePt t="2866" x="6223000" y="1955800"/>
          <p14:tracePt t="2883" x="6178550" y="1955800"/>
          <p14:tracePt t="2900" x="6121400" y="1955800"/>
          <p14:tracePt t="2916" x="6032500" y="1962150"/>
          <p14:tracePt t="2933" x="5981700" y="1962150"/>
          <p14:tracePt t="2949" x="5956300" y="1962150"/>
          <p14:tracePt t="2966" x="5937250" y="1968500"/>
          <p14:tracePt t="2983" x="5924550" y="1968500"/>
          <p14:tracePt t="3000" x="5918200" y="1968500"/>
          <p14:tracePt t="3016" x="5911850" y="1968500"/>
          <p14:tracePt t="3053" x="5918200" y="1968500"/>
          <p14:tracePt t="3067" x="5924550" y="1968500"/>
          <p14:tracePt t="3074" x="5930900" y="1968500"/>
          <p14:tracePt t="3083" x="5949950" y="1968500"/>
          <p14:tracePt t="3099" x="6000750" y="1974850"/>
          <p14:tracePt t="3116" x="6045200" y="1974850"/>
          <p14:tracePt t="3133" x="6089650" y="1974850"/>
          <p14:tracePt t="3150" x="6134100" y="1974850"/>
          <p14:tracePt t="3166" x="6165850" y="1974850"/>
          <p14:tracePt t="3183" x="6184900" y="1974850"/>
          <p14:tracePt t="3199" x="6203950" y="1974850"/>
          <p14:tracePt t="3216" x="6216650" y="1974850"/>
          <p14:tracePt t="3233" x="6229350" y="1974850"/>
          <p14:tracePt t="3250" x="6242050" y="1968500"/>
          <p14:tracePt t="3266" x="6261100" y="1968500"/>
          <p14:tracePt t="3283" x="6267450" y="1968500"/>
          <p14:tracePt t="3299" x="6280150" y="1962150"/>
          <p14:tracePt t="3316" x="6305550" y="1955800"/>
          <p14:tracePt t="3333" x="6330950" y="1955800"/>
          <p14:tracePt t="3349" x="6356350" y="1949450"/>
          <p14:tracePt t="3366" x="6375400" y="1943100"/>
          <p14:tracePt t="3383" x="6388100" y="1936750"/>
          <p14:tracePt t="3399" x="6394450" y="1936750"/>
          <p14:tracePt t="3970" x="6515100" y="1924050"/>
          <p14:tracePt t="3978" x="6654800" y="1905000"/>
          <p14:tracePt t="3989" x="6819900" y="1879600"/>
          <p14:tracePt t="3999" x="7124700" y="1828800"/>
          <p14:tracePt t="4016" x="7353300" y="1790700"/>
          <p14:tracePt t="4033" x="7575550" y="1733550"/>
          <p14:tracePt t="4049" x="7785100" y="1701800"/>
          <p14:tracePt t="4066" x="7975600" y="1676400"/>
          <p14:tracePt t="4083" x="8242300" y="1631950"/>
          <p14:tracePt t="4099" x="8382000" y="1625600"/>
          <p14:tracePt t="4116" x="8470900" y="1612900"/>
          <p14:tracePt t="4133" x="8534400" y="1612900"/>
          <p14:tracePt t="4149" x="8578850" y="1612900"/>
          <p14:tracePt t="4166" x="8610600" y="1612900"/>
          <p14:tracePt t="4199" x="8604250" y="1612900"/>
          <p14:tracePt t="4474" x="8636000" y="1612900"/>
          <p14:tracePt t="4482" x="8680450" y="1612900"/>
          <p14:tracePt t="4490" x="8712200" y="1612900"/>
          <p14:tracePt t="4499" x="8743950" y="1612900"/>
          <p14:tracePt t="4519" x="8807450" y="1619250"/>
          <p14:tracePt t="4549" x="8820150" y="1625600"/>
          <p14:tracePt t="4616" x="8820150" y="1631950"/>
          <p14:tracePt t="4638" x="8813800" y="1631950"/>
          <p14:tracePt t="4872" x="8858250" y="1638300"/>
          <p14:tracePt t="4879" x="8947150" y="1657350"/>
          <p14:tracePt t="4888" x="9010650" y="1663700"/>
          <p14:tracePt t="4899" x="9074150" y="1682750"/>
          <p14:tracePt t="4916" x="9175750" y="1695450"/>
          <p14:tracePt t="4933" x="9264650" y="1733550"/>
          <p14:tracePt t="4949" x="9283700" y="1733550"/>
          <p14:tracePt t="4966" x="9290050" y="1739900"/>
          <p14:tracePt t="4999" x="9296400" y="1739900"/>
          <p14:tracePt t="5016" x="9302750" y="1752600"/>
          <p14:tracePt t="5032" x="9302750" y="1778000"/>
          <p14:tracePt t="5049" x="9309100" y="1803400"/>
          <p14:tracePt t="5066" x="9309100" y="1828800"/>
          <p14:tracePt t="5082" x="9309100" y="1854200"/>
          <p14:tracePt t="5099" x="9309100" y="1860550"/>
          <p14:tracePt t="5116" x="9309100" y="1866900"/>
          <p14:tracePt t="5132" x="9296400" y="1879600"/>
          <p14:tracePt t="5149" x="9271000" y="1898650"/>
          <p14:tracePt t="5166" x="9175750" y="1968500"/>
          <p14:tracePt t="5182" x="9124950" y="2019300"/>
          <p14:tracePt t="5199" x="9074150" y="2051050"/>
          <p14:tracePt t="5216" x="9048750" y="2070100"/>
          <p14:tracePt t="5232" x="9036050" y="2076450"/>
          <p14:tracePt t="5249" x="9029700" y="2082800"/>
          <p14:tracePt t="5436" x="9036050" y="2076450"/>
          <p14:tracePt t="5444" x="9048750" y="2076450"/>
          <p14:tracePt t="5453" x="9061450" y="2070100"/>
          <p14:tracePt t="5466" x="9093200" y="2063750"/>
          <p14:tracePt t="5482" x="9144000" y="2051050"/>
          <p14:tracePt t="5499" x="9175750" y="2051050"/>
          <p14:tracePt t="5515" x="9226550" y="2032000"/>
          <p14:tracePt t="5532" x="9264650" y="2025650"/>
          <p14:tracePt t="5549" x="9328150" y="2000250"/>
          <p14:tracePt t="5566" x="9353550" y="1993900"/>
          <p14:tracePt t="5582" x="9353550" y="1987550"/>
          <p14:tracePt t="5599" x="9366250" y="1987550"/>
          <p14:tracePt t="5615" x="9372600" y="1987550"/>
          <p14:tracePt t="5661" x="9359900" y="1987550"/>
          <p14:tracePt t="5669" x="9353550" y="1987550"/>
          <p14:tracePt t="5676" x="9334500" y="1987550"/>
          <p14:tracePt t="5683" x="9302750" y="1987550"/>
          <p14:tracePt t="5699" x="9271000" y="1987550"/>
          <p14:tracePt t="5715" x="9251950" y="1987550"/>
          <p14:tracePt t="5732" x="9239250" y="1987550"/>
          <p14:tracePt t="5749" x="9232900" y="1987550"/>
          <p14:tracePt t="5803" x="9245600" y="1987550"/>
          <p14:tracePt t="5811" x="9258300" y="1987550"/>
          <p14:tracePt t="5819" x="9271000" y="1987550"/>
          <p14:tracePt t="5832" x="9277350" y="1987550"/>
          <p14:tracePt t="5849" x="9334500" y="1987550"/>
          <p14:tracePt t="5865" x="9353550" y="1987550"/>
          <p14:tracePt t="5882" x="9366250" y="1987550"/>
          <p14:tracePt t="5899" x="9372600" y="1987550"/>
          <p14:tracePt t="5915" x="9372600" y="1981200"/>
          <p14:tracePt t="5949" x="9334500" y="1974850"/>
          <p14:tracePt t="5966" x="9207500" y="1962150"/>
          <p14:tracePt t="5982" x="9036050" y="1949450"/>
          <p14:tracePt t="5999" x="8756650" y="1930400"/>
          <p14:tracePt t="6016" x="8528050" y="1924050"/>
          <p14:tracePt t="6032" x="8312150" y="1924050"/>
          <p14:tracePt t="6049" x="8115300" y="1924050"/>
          <p14:tracePt t="6066" x="7937500" y="1924050"/>
          <p14:tracePt t="6082" x="7689850" y="1930400"/>
          <p14:tracePt t="6099" x="7531100" y="1943100"/>
          <p14:tracePt t="6115" x="7423150" y="1943100"/>
          <p14:tracePt t="6132" x="7359650" y="1943100"/>
          <p14:tracePt t="6149" x="7315200" y="1943100"/>
          <p14:tracePt t="6165" x="7219950" y="1943100"/>
          <p14:tracePt t="6182" x="7169150" y="1943100"/>
          <p14:tracePt t="6199" x="7137400" y="1943100"/>
          <p14:tracePt t="6216" x="7112000" y="1943100"/>
          <p14:tracePt t="6232" x="7105650" y="1943100"/>
          <p14:tracePt t="6249" x="7099300" y="1943100"/>
          <p14:tracePt t="6510" x="7105650" y="1943100"/>
          <p14:tracePt t="6518" x="7112000" y="1943100"/>
          <p14:tracePt t="6525" x="7118350" y="1943100"/>
          <p14:tracePt t="6534" x="7124700" y="1943100"/>
          <p14:tracePt t="6600" x="7137400" y="1943100"/>
          <p14:tracePt t="6623" x="7143750" y="1943100"/>
          <p14:tracePt t="6638" x="7150100" y="1943100"/>
          <p14:tracePt t="6655" x="7156450" y="1943100"/>
          <p14:tracePt t="6661" x="7162800" y="1943100"/>
          <p14:tracePt t="6675" x="7169150" y="1943100"/>
          <p14:tracePt t="6684" x="7181850" y="1943100"/>
          <p14:tracePt t="6698" x="7188200" y="1943100"/>
          <p14:tracePt t="6715" x="7194550" y="1943100"/>
          <p14:tracePt t="6732" x="7200900" y="1943100"/>
          <p14:tracePt t="6811" x="7194550" y="1943100"/>
          <p14:tracePt t="6819" x="7181850" y="1943100"/>
          <p14:tracePt t="6826" x="7169150" y="1943100"/>
          <p14:tracePt t="6833" x="7162800" y="1943100"/>
          <p14:tracePt t="6849" x="7112000" y="1943100"/>
          <p14:tracePt t="6865" x="7086600" y="1943100"/>
          <p14:tracePt t="6882" x="7054850" y="1943100"/>
          <p14:tracePt t="6898" x="7042150" y="1943100"/>
          <p14:tracePt t="6915" x="7010400" y="1949450"/>
          <p14:tracePt t="6932" x="6985000" y="1949450"/>
          <p14:tracePt t="6948" x="6972300" y="1955800"/>
          <p14:tracePt t="6965" x="6946900" y="1962150"/>
          <p14:tracePt t="6982" x="6921500" y="1968500"/>
          <p14:tracePt t="6998" x="6896100" y="1974850"/>
          <p14:tracePt t="7015" x="6883400" y="1974850"/>
          <p14:tracePt t="7032" x="6877050" y="1974850"/>
          <p14:tracePt t="7049" x="6877050" y="1981200"/>
          <p14:tracePt t="7271" x="6813550" y="1987550"/>
          <p14:tracePt t="7278" x="6731000" y="1993900"/>
          <p14:tracePt t="7287" x="6642100" y="1993900"/>
          <p14:tracePt t="7299" x="6578600" y="1993900"/>
          <p14:tracePt t="7315" x="6330950" y="1993900"/>
          <p14:tracePt t="7332" x="6197600" y="2006600"/>
          <p14:tracePt t="7348" x="6051550" y="2006600"/>
          <p14:tracePt t="7365" x="5924550" y="2012950"/>
          <p14:tracePt t="7382" x="5772150" y="2012950"/>
          <p14:tracePt t="7398" x="5734050" y="2012950"/>
          <p14:tracePt t="7415" x="5702300" y="2012950"/>
          <p14:tracePt t="7432" x="5695950" y="2012950"/>
          <p14:tracePt t="7758" x="5708650" y="2012950"/>
          <p14:tracePt t="7767" x="5734050" y="2012950"/>
          <p14:tracePt t="7773" x="5759450" y="2012950"/>
          <p14:tracePt t="7782" x="5797550" y="2012950"/>
          <p14:tracePt t="7798" x="5873750" y="2012950"/>
          <p14:tracePt t="7815" x="5911850" y="2012950"/>
          <p14:tracePt t="7832" x="5930900" y="2012950"/>
          <p14:tracePt t="7848" x="5937250" y="2012950"/>
          <p14:tracePt t="7865" x="5943600" y="2012950"/>
          <p14:tracePt t="7882" x="5949950" y="2012950"/>
          <p14:tracePt t="7898" x="5988050" y="2006600"/>
          <p14:tracePt t="7915" x="6026150" y="1993900"/>
          <p14:tracePt t="7932" x="6064250" y="1993900"/>
          <p14:tracePt t="7948" x="6083300" y="1987550"/>
          <p14:tracePt t="7981" x="6089650" y="1987550"/>
          <p14:tracePt t="7998" x="6096000" y="1981200"/>
          <p14:tracePt t="8015" x="6115050" y="1981200"/>
          <p14:tracePt t="8032" x="6134100" y="1981200"/>
          <p14:tracePt t="8048" x="6140450" y="1981200"/>
          <p14:tracePt t="8065" x="6146800" y="1981200"/>
          <p14:tracePt t="8081" x="6153150" y="1981200"/>
          <p14:tracePt t="8149" x="6146800" y="1981200"/>
          <p14:tracePt t="8164" x="6140450" y="1981200"/>
          <p14:tracePt t="8171" x="6140450" y="1974850"/>
          <p14:tracePt t="8182" x="6127750" y="1974850"/>
          <p14:tracePt t="8198" x="6108700" y="1968500"/>
          <p14:tracePt t="8215" x="6083300" y="1962150"/>
          <p14:tracePt t="8231" x="6045200" y="1962150"/>
          <p14:tracePt t="8248" x="6032500" y="1962150"/>
          <p14:tracePt t="8282" x="6026150" y="1962150"/>
          <p14:tracePt t="8398" x="6032500" y="1962150"/>
          <p14:tracePt t="8405" x="6038850" y="1962150"/>
          <p14:tracePt t="8422" x="6051550" y="1962150"/>
          <p14:tracePt t="8431" x="6070600" y="1962150"/>
          <p14:tracePt t="8448" x="6108700" y="1962150"/>
          <p14:tracePt t="8465" x="6197600" y="1962150"/>
          <p14:tracePt t="8481" x="6229350" y="1962150"/>
          <p14:tracePt t="8498" x="6242050" y="1962150"/>
          <p14:tracePt t="8515" x="6254750" y="1962150"/>
          <p14:tracePt t="8593" x="6248400" y="1962150"/>
          <p14:tracePt t="8616" x="6242050" y="1962150"/>
          <p14:tracePt t="8623" x="6235700" y="1962150"/>
          <p14:tracePt t="8631" x="6229350" y="1962150"/>
          <p14:tracePt t="8648" x="6210300" y="1962150"/>
          <p14:tracePt t="8665" x="6191250" y="1955800"/>
          <p14:tracePt t="8682" x="6172200" y="1955800"/>
          <p14:tracePt t="8698" x="6121400" y="1955800"/>
          <p14:tracePt t="8715" x="6096000" y="1955800"/>
          <p14:tracePt t="8731" x="6070600" y="1955800"/>
          <p14:tracePt t="8748" x="6064250" y="1955800"/>
          <p14:tracePt t="8782" x="6057900" y="1955800"/>
          <p14:tracePt t="8984" x="6070600" y="1949450"/>
          <p14:tracePt t="8993" x="6083300" y="1949450"/>
          <p14:tracePt t="9004" x="6115050" y="1943100"/>
          <p14:tracePt t="9015" x="6184900" y="1930400"/>
          <p14:tracePt t="9032" x="6254750" y="1917700"/>
          <p14:tracePt t="9048" x="6318250" y="1898650"/>
          <p14:tracePt t="9065" x="6350000" y="1892300"/>
          <p14:tracePt t="9082" x="6375400" y="1885950"/>
          <p14:tracePt t="9098" x="6381750" y="1885950"/>
          <p14:tracePt t="9115" x="6388100" y="1885950"/>
          <p14:tracePt t="9209" x="6394450" y="1885950"/>
          <p14:tracePt t="9224" x="6400800" y="1885950"/>
          <p14:tracePt t="9322" x="6394450" y="1885950"/>
          <p14:tracePt t="9338" x="6388100" y="1885950"/>
          <p14:tracePt t="9344" x="6375400" y="1885950"/>
          <p14:tracePt t="9353" x="6356350" y="1879600"/>
          <p14:tracePt t="9365" x="6343650" y="1879600"/>
          <p14:tracePt t="9381" x="6286500" y="1873250"/>
          <p14:tracePt t="9398" x="6235700" y="1873250"/>
          <p14:tracePt t="9414" x="6172200" y="1873250"/>
          <p14:tracePt t="9431" x="6108700" y="1873250"/>
          <p14:tracePt t="9448" x="6051550" y="1873250"/>
          <p14:tracePt t="9464" x="5988050" y="1873250"/>
          <p14:tracePt t="9481" x="5969000" y="1873250"/>
          <p14:tracePt t="9498" x="5949950" y="1873250"/>
          <p14:tracePt t="9515" x="5943600" y="1873250"/>
          <p14:tracePt t="9532" x="5937250" y="1873250"/>
          <p14:tracePt t="9548" x="5930900" y="1873250"/>
          <p14:tracePt t="9796" x="5943600" y="1873250"/>
          <p14:tracePt t="9803" x="5975350" y="1879600"/>
          <p14:tracePt t="9815" x="6019800" y="1898650"/>
          <p14:tracePt t="9831" x="6121400" y="1905000"/>
          <p14:tracePt t="9848" x="6203950" y="1905000"/>
          <p14:tracePt t="9865" x="6324600" y="1905000"/>
          <p14:tracePt t="9881" x="6400800" y="1905000"/>
          <p14:tracePt t="9898" x="6464300" y="1905000"/>
          <p14:tracePt t="9915" x="6502400" y="1905000"/>
          <p14:tracePt t="9931" x="6521450" y="1905000"/>
          <p14:tracePt t="9964" x="6527800" y="1905000"/>
          <p14:tracePt t="10833" x="6521450" y="1905000"/>
          <p14:tracePt t="10842" x="6515100" y="1905000"/>
          <p14:tracePt t="10851" x="6508750" y="1905000"/>
          <p14:tracePt t="10865" x="6496050" y="1905000"/>
          <p14:tracePt t="10881" x="6483350" y="1905000"/>
          <p14:tracePt t="10898" x="6477000" y="1905000"/>
          <p14:tracePt t="10931" x="6457950" y="1905000"/>
          <p14:tracePt t="10947" x="6432550" y="1905000"/>
          <p14:tracePt t="10964" x="6394450" y="1911350"/>
          <p14:tracePt t="10981" x="6369050" y="1917700"/>
          <p14:tracePt t="10998" x="6350000" y="1917700"/>
          <p14:tracePt t="11014" x="6337300" y="1917700"/>
          <p14:tracePt t="11031" x="6330950" y="1924050"/>
          <p14:tracePt t="11047" x="6292850" y="1924050"/>
          <p14:tracePt t="11064" x="6248400" y="1930400"/>
          <p14:tracePt t="11081" x="6178550" y="1949450"/>
          <p14:tracePt t="11097" x="6102350" y="1974850"/>
          <p14:tracePt t="11114" x="6064250" y="1974850"/>
          <p14:tracePt t="11131" x="6038850" y="1981200"/>
          <p14:tracePt t="11148" x="6026150" y="1981200"/>
          <p14:tracePt t="11164" x="6013450" y="1981200"/>
          <p14:tracePt t="11285" x="6007100" y="1981200"/>
          <p14:tracePt t="11322" x="6000750" y="1981200"/>
          <p14:tracePt t="11337" x="5988050" y="1981200"/>
          <p14:tracePt t="11345" x="5962650" y="1981200"/>
          <p14:tracePt t="11352" x="5956300" y="1981200"/>
          <p14:tracePt t="11364" x="5943600" y="1981200"/>
          <p14:tracePt t="11381" x="5924550" y="1981200"/>
          <p14:tracePt t="11397" x="5911850" y="1981200"/>
          <p14:tracePt t="11431" x="5905500" y="1981200"/>
          <p14:tracePt t="11548" x="5918200" y="1981200"/>
          <p14:tracePt t="11555" x="5930900" y="1981200"/>
          <p14:tracePt t="11564" x="5943600" y="1981200"/>
          <p14:tracePt t="11581" x="6000750" y="1987550"/>
          <p14:tracePt t="11597" x="6057900" y="1987550"/>
          <p14:tracePt t="11614" x="6089650" y="1993900"/>
          <p14:tracePt t="11615" x="6108700" y="1993900"/>
          <p14:tracePt t="11631" x="6121400" y="1993900"/>
          <p14:tracePt t="11647" x="6134100" y="1993900"/>
          <p14:tracePt t="11664" x="6172200" y="1993900"/>
          <p14:tracePt t="11681" x="6229350" y="1993900"/>
          <p14:tracePt t="11697" x="6362700" y="1993900"/>
          <p14:tracePt t="11714" x="6426200" y="1993900"/>
          <p14:tracePt t="11731" x="6502400" y="1993900"/>
          <p14:tracePt t="11747" x="6572250" y="1974850"/>
          <p14:tracePt t="11764" x="6654800" y="1943100"/>
          <p14:tracePt t="11781" x="6731000" y="1917700"/>
          <p14:tracePt t="11797" x="6762750" y="1911350"/>
          <p14:tracePt t="11814" x="6794500" y="1898650"/>
          <p14:tracePt t="11831" x="6813550" y="1898650"/>
          <p14:tracePt t="11848" x="6826250" y="1898650"/>
          <p14:tracePt t="11864" x="6832600" y="1898650"/>
          <p14:tracePt t="12834" x="6908800" y="1873250"/>
          <p14:tracePt t="12841" x="7048500" y="1847850"/>
          <p14:tracePt t="12850" x="7181850" y="1803400"/>
          <p14:tracePt t="12864" x="7448550" y="1758950"/>
          <p14:tracePt t="12880" x="7721600" y="1695450"/>
          <p14:tracePt t="12897" x="7931150" y="1676400"/>
          <p14:tracePt t="12914" x="8102600" y="1651000"/>
          <p14:tracePt t="12931" x="8261350" y="1651000"/>
          <p14:tracePt t="12947" x="8426450" y="1644650"/>
          <p14:tracePt t="12964" x="8489950" y="1631950"/>
          <p14:tracePt t="12980" x="8553450" y="1625600"/>
          <p14:tracePt t="12997" x="8616950" y="1612900"/>
          <p14:tracePt t="13014" x="8648700" y="1612900"/>
          <p14:tracePt t="13030" x="8667750" y="1600200"/>
          <p14:tracePt t="13047" x="8674100" y="1600200"/>
          <p14:tracePt t="13346" x="8674100" y="1606550"/>
          <p14:tracePt t="13369" x="8674100" y="1612900"/>
          <p14:tracePt t="13384" x="8674100" y="1619250"/>
          <p14:tracePt t="13421" x="8674100" y="1625600"/>
          <p14:tracePt t="13436" x="8674100" y="1631950"/>
          <p14:tracePt t="13631" x="8648700" y="1631950"/>
          <p14:tracePt t="13639" x="8604250" y="1631950"/>
          <p14:tracePt t="13647" x="8553450" y="1631950"/>
          <p14:tracePt t="13664" x="8477250" y="1631950"/>
          <p14:tracePt t="13680" x="8401050" y="1631950"/>
          <p14:tracePt t="13697" x="8331200" y="1638300"/>
          <p14:tracePt t="13714" x="8235950" y="1644650"/>
          <p14:tracePt t="13730" x="8032750" y="1644650"/>
          <p14:tracePt t="13747" x="7924800" y="1644650"/>
          <p14:tracePt t="13764" x="7785100" y="1657350"/>
          <p14:tracePt t="13780" x="7639050" y="1670050"/>
          <p14:tracePt t="13797" x="7397750" y="1714500"/>
          <p14:tracePt t="13814" x="7226300" y="1739900"/>
          <p14:tracePt t="13830" x="7080250" y="1765300"/>
          <p14:tracePt t="13847" x="6940550" y="1771650"/>
          <p14:tracePt t="13864" x="6858000" y="1797050"/>
          <p14:tracePt t="13880" x="6762750" y="1816100"/>
          <p14:tracePt t="13897" x="6686550" y="1835150"/>
          <p14:tracePt t="13914" x="6610350" y="1841500"/>
          <p14:tracePt t="13930" x="6540500" y="1860550"/>
          <p14:tracePt t="13947" x="6496050" y="1866900"/>
          <p14:tracePt t="13964" x="6457950" y="1873250"/>
          <p14:tracePt t="13980" x="6426200" y="1873250"/>
          <p14:tracePt t="13997" x="6407150" y="1879600"/>
          <p14:tracePt t="14013" x="6388100" y="1885950"/>
          <p14:tracePt t="14030" x="6375400" y="1892300"/>
          <p14:tracePt t="14047" x="6369050" y="1892300"/>
          <p14:tracePt t="14399" x="6330950" y="1905000"/>
          <p14:tracePt t="14412" x="6273800" y="1924050"/>
          <p14:tracePt t="14427" x="6165850" y="1955800"/>
          <p14:tracePt t="14438" x="6064250" y="1987550"/>
          <p14:tracePt t="14447" x="6013450" y="2000250"/>
          <p14:tracePt t="14463" x="5937250" y="2012950"/>
          <p14:tracePt t="14480" x="5867400" y="2025650"/>
          <p14:tracePt t="14497" x="5765800" y="2051050"/>
          <p14:tracePt t="14513" x="5715000" y="2063750"/>
          <p14:tracePt t="14530" x="5683250" y="2070100"/>
          <p14:tracePt t="14547" x="5657850" y="2076450"/>
          <p14:tracePt t="14563" x="5645150" y="2076450"/>
          <p14:tracePt t="14580" x="5638800" y="2076450"/>
          <p14:tracePt t="14866" x="5645150" y="2076450"/>
          <p14:tracePt t="14873" x="5664200" y="2057400"/>
          <p14:tracePt t="14881" x="5689600" y="2051050"/>
          <p14:tracePt t="14897" x="5721350" y="2032000"/>
          <p14:tracePt t="14913" x="5791200" y="2006600"/>
          <p14:tracePt t="14930" x="5861050" y="1974850"/>
          <p14:tracePt t="14947" x="5930900" y="1955800"/>
          <p14:tracePt t="14963" x="6026150" y="1936750"/>
          <p14:tracePt t="14980" x="6070600" y="1924050"/>
          <p14:tracePt t="14997" x="6096000" y="1917700"/>
          <p14:tracePt t="15013" x="6108700" y="1917700"/>
          <p14:tracePt t="15047" x="6121400" y="1911350"/>
          <p14:tracePt t="15063" x="6146800" y="1911350"/>
          <p14:tracePt t="15096" x="6153150" y="1911350"/>
          <p14:tracePt t="15113" x="6159500" y="1911350"/>
          <p14:tracePt t="15196" x="6153150" y="1911350"/>
          <p14:tracePt t="15234" x="6146800" y="1911350"/>
          <p14:tracePt t="15256" x="6140450" y="1911350"/>
          <p14:tracePt t="15265" x="6134100" y="1911350"/>
          <p14:tracePt t="15271" x="6127750" y="1911350"/>
          <p14:tracePt t="15286" x="6121400" y="1911350"/>
          <p14:tracePt t="15296" x="6115050" y="1911350"/>
          <p14:tracePt t="15317" x="6108700" y="1911350"/>
          <p14:tracePt t="15512" x="6089650" y="1911350"/>
          <p14:tracePt t="15520" x="6064250" y="1911350"/>
          <p14:tracePt t="15530" x="6038850" y="1911350"/>
          <p14:tracePt t="15547" x="6019800" y="1911350"/>
          <p14:tracePt t="15563" x="6007100" y="1911350"/>
          <p14:tracePt t="15580" x="6000750" y="1911350"/>
          <p14:tracePt t="15596" x="5994400" y="1911350"/>
          <p14:tracePt t="15655" x="5988050" y="1911350"/>
          <p14:tracePt t="15670" x="5981700" y="1911350"/>
          <p14:tracePt t="15685" x="5975350" y="1911350"/>
          <p14:tracePt t="15692" x="5969000" y="1911350"/>
          <p14:tracePt t="15707" x="5962650" y="1911350"/>
          <p14:tracePt t="15730" x="5956300" y="1911350"/>
          <p14:tracePt t="15745" x="5943600" y="1911350"/>
          <p14:tracePt t="15964" x="5949950" y="1911350"/>
          <p14:tracePt t="15978" x="5956300" y="1911350"/>
          <p14:tracePt t="16835" x="5969000" y="1911350"/>
          <p14:tracePt t="16872" x="5975350" y="1911350"/>
          <p14:tracePt t="16956" x="5981700" y="1911350"/>
          <p14:tracePt t="16962" x="5988050" y="1911350"/>
          <p14:tracePt t="16978" x="6000750" y="1911350"/>
          <p14:tracePt t="16986" x="6007100" y="1911350"/>
          <p14:tracePt t="16996" x="6019800" y="1911350"/>
          <p14:tracePt t="17013" x="6038850" y="1911350"/>
          <p14:tracePt t="17030" x="6051550" y="1911350"/>
          <p14:tracePt t="17046" x="6064250" y="1911350"/>
          <p14:tracePt t="17063" x="6070600" y="1911350"/>
          <p14:tracePt t="17079" x="6108700" y="1911350"/>
          <p14:tracePt t="17096" x="6216650" y="1898650"/>
          <p14:tracePt t="17113" x="6337300" y="1885950"/>
          <p14:tracePt t="17129" x="6394450" y="1873250"/>
          <p14:tracePt t="17146" x="6445250" y="1866900"/>
          <p14:tracePt t="17163" x="6477000" y="1860550"/>
          <p14:tracePt t="17179" x="6496050" y="1854200"/>
          <p14:tracePt t="17196" x="6572250" y="1847850"/>
          <p14:tracePt t="17213" x="6597650" y="1847850"/>
          <p14:tracePt t="17229" x="6629400" y="1847850"/>
          <p14:tracePt t="17246" x="6635750" y="1847850"/>
          <p14:tracePt t="17263" x="6642100" y="1847850"/>
          <p14:tracePt t="18684" x="6635750" y="1847850"/>
          <p14:tracePt t="18691" x="6610350" y="1847850"/>
          <p14:tracePt t="18700" x="6565900" y="1866900"/>
          <p14:tracePt t="18712" x="6540500" y="1873250"/>
          <p14:tracePt t="18729" x="6470650" y="1885950"/>
          <p14:tracePt t="18746" x="6369050" y="1905000"/>
          <p14:tracePt t="18762" x="6261100" y="1936750"/>
          <p14:tracePt t="18779" x="6108700" y="1974850"/>
          <p14:tracePt t="18796" x="5943600" y="2032000"/>
          <p14:tracePt t="18813" x="5734050" y="2101850"/>
          <p14:tracePt t="18829" x="5600700" y="2146300"/>
          <p14:tracePt t="18846" x="5454650" y="2197100"/>
          <p14:tracePt t="18862" x="5314950" y="2241550"/>
          <p14:tracePt t="18879" x="5143500" y="2292350"/>
          <p14:tracePt t="18896" x="4921250" y="2355850"/>
          <p14:tracePt t="18913" x="4762500" y="2387600"/>
          <p14:tracePt t="18929" x="4635500" y="2438400"/>
          <p14:tracePt t="18946" x="4533900" y="2476500"/>
          <p14:tracePt t="18962" x="4425950" y="2533650"/>
          <p14:tracePt t="18979" x="4362450" y="2559050"/>
          <p14:tracePt t="18996" x="4318000" y="2590800"/>
          <p14:tracePt t="19012" x="4292600" y="2616200"/>
          <p14:tracePt t="19029" x="4267200" y="2641600"/>
          <p14:tracePt t="19046" x="4260850" y="2667000"/>
          <p14:tracePt t="19309" x="4248150" y="2667000"/>
          <p14:tracePt t="19317" x="4241800" y="2667000"/>
          <p14:tracePt t="19329" x="4222750" y="2673350"/>
          <p14:tracePt t="19346" x="4165600" y="2673350"/>
          <p14:tracePt t="19362" x="4076700" y="2686050"/>
          <p14:tracePt t="19379" x="4006850" y="2692400"/>
          <p14:tracePt t="19396" x="3937000" y="2705100"/>
          <p14:tracePt t="19412" x="3905250" y="2711450"/>
          <p14:tracePt t="19429" x="3867150" y="2717800"/>
          <p14:tracePt t="19446" x="3860800" y="2717800"/>
          <p14:tracePt t="19462" x="3854450" y="2717800"/>
          <p14:tracePt t="19479" x="3848100" y="2717800"/>
          <p14:tracePt t="19496" x="3841750" y="2717800"/>
          <p14:tracePt t="19512" x="3841750" y="2724150"/>
          <p14:tracePt t="19534" x="3835400" y="2724150"/>
          <p14:tracePt t="19873" x="3829050" y="2724150"/>
          <p14:tracePt t="21136" x="3835400" y="2724150"/>
          <p14:tracePt t="21264" x="3841750" y="2724150"/>
          <p14:tracePt t="21294" x="3848100" y="2724150"/>
          <p14:tracePt t="21301" x="3848100" y="2717800"/>
          <p14:tracePt t="21324" x="3848100" y="271145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00FAF0-F7F1-4192-B647-64F1B8EE7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5573034"/>
              </p:ext>
            </p:extLst>
          </p:nvPr>
        </p:nvGraphicFramePr>
        <p:xfrm>
          <a:off x="608313" y="546045"/>
          <a:ext cx="11093691" cy="6039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7897">
                  <a:extLst>
                    <a:ext uri="{9D8B030D-6E8A-4147-A177-3AD203B41FA5}">
                      <a16:colId xmlns:a16="http://schemas.microsoft.com/office/drawing/2014/main" val="1204833627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570261408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374815326"/>
                    </a:ext>
                  </a:extLst>
                </a:gridCol>
              </a:tblGrid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Name of the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/>
                        <a:t>Chemical formula/composition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Type of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359427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H</a:t>
                      </a:r>
                      <a:r>
                        <a:rPr lang="en-IN" sz="1800" b="1" dirty="0"/>
                        <a:t>2</a:t>
                      </a:r>
                      <a:r>
                        <a:rPr lang="en-IN" sz="2800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Compound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039143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41242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Oxygen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869015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33966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Aluminium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1679691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Brass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560529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 dioxide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122633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9561355-7A55-4CF9-9009-3BA1DC4A46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89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60"/>
    </mc:Choice>
    <mc:Fallback>
      <p:transition spd="slow" advTm="9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96" x="3886200" y="2698750"/>
          <p14:tracePt t="1104" x="3975100" y="2673350"/>
          <p14:tracePt t="1113" x="4064000" y="2647950"/>
          <p14:tracePt t="1130" x="4235450" y="2597150"/>
          <p14:tracePt t="1146" x="4425950" y="2571750"/>
          <p14:tracePt t="1164" x="4737100" y="2533650"/>
          <p14:tracePt t="1180" x="4908550" y="2508250"/>
          <p14:tracePt t="1196" x="5054600" y="2501900"/>
          <p14:tracePt t="1213" x="5143500" y="2489200"/>
          <p14:tracePt t="1229" x="5200650" y="2482850"/>
          <p14:tracePt t="1246" x="5219700" y="2482850"/>
          <p14:tracePt t="1263" x="5232400" y="2482850"/>
          <p14:tracePt t="1280" x="5238750" y="2482850"/>
          <p14:tracePt t="1322" x="5226050" y="2482850"/>
          <p14:tracePt t="1329" x="5207000" y="2482850"/>
          <p14:tracePt t="1586" x="5219700" y="2482850"/>
          <p14:tracePt t="1593" x="5245100" y="2489200"/>
          <p14:tracePt t="1603" x="5270500" y="2489200"/>
          <p14:tracePt t="1613" x="5295900" y="2489200"/>
          <p14:tracePt t="1630" x="5365750" y="2514600"/>
          <p14:tracePt t="1646" x="5480050" y="2559050"/>
          <p14:tracePt t="1663" x="5562600" y="2578100"/>
          <p14:tracePt t="1680" x="5638800" y="2603500"/>
          <p14:tracePt t="1696" x="5734050" y="2641600"/>
          <p14:tracePt t="1698" x="5765800" y="2647950"/>
          <p14:tracePt t="1713" x="5791200" y="2654300"/>
          <p14:tracePt t="1730" x="5873750" y="2686050"/>
          <p14:tracePt t="1746" x="5905500" y="2692400"/>
          <p14:tracePt t="1763" x="5924550" y="2698750"/>
          <p14:tracePt t="1780" x="5930900" y="2705100"/>
          <p14:tracePt t="1796" x="5943600" y="2705100"/>
          <p14:tracePt t="2112" x="5962650" y="2705100"/>
          <p14:tracePt t="2119" x="5981700" y="2711450"/>
          <p14:tracePt t="2130" x="6000750" y="2711450"/>
          <p14:tracePt t="2146" x="6032500" y="2717800"/>
          <p14:tracePt t="2163" x="6057900" y="2717800"/>
          <p14:tracePt t="2179" x="6070600" y="2717800"/>
          <p14:tracePt t="2196" x="6076950" y="2717800"/>
          <p14:tracePt t="2213" x="6083300" y="2717800"/>
          <p14:tracePt t="2240" x="6089650" y="2724150"/>
          <p14:tracePt t="2255" x="6096000" y="2724150"/>
          <p14:tracePt t="2262" x="6102350" y="2724150"/>
          <p14:tracePt t="2279" x="6115050" y="2724150"/>
          <p14:tracePt t="2313" x="6121400" y="2724150"/>
          <p14:tracePt t="2329" x="6134100" y="2724150"/>
          <p14:tracePt t="2346" x="6153150" y="2724150"/>
          <p14:tracePt t="2363" x="6165850" y="2724150"/>
          <p14:tracePt t="2379" x="6184900" y="2724150"/>
          <p14:tracePt t="2396" x="6210300" y="2724150"/>
          <p14:tracePt t="2413" x="6235700" y="2724150"/>
          <p14:tracePt t="2429" x="6254750" y="2724150"/>
          <p14:tracePt t="2446" x="6261100" y="2724150"/>
          <p14:tracePt t="2463" x="6267450" y="2724150"/>
          <p14:tracePt t="2993" x="6337300" y="2724150"/>
          <p14:tracePt t="3000" x="6432550" y="2724150"/>
          <p14:tracePt t="3013" x="6540500" y="2724150"/>
          <p14:tracePt t="3029" x="6737350" y="2724150"/>
          <p14:tracePt t="3046" x="6985000" y="2774950"/>
          <p14:tracePt t="3062" x="7131050" y="2825750"/>
          <p14:tracePt t="3079" x="7219950" y="2863850"/>
          <p14:tracePt t="3096" x="7296150" y="2914650"/>
          <p14:tracePt t="3112" x="7359650" y="2940050"/>
          <p14:tracePt t="3129" x="7372350" y="2959100"/>
          <p14:tracePt t="3368" x="7442200" y="2959100"/>
          <p14:tracePt t="3376" x="7531100" y="2940050"/>
          <p14:tracePt t="3383" x="7594600" y="2927350"/>
          <p14:tracePt t="3396" x="7670800" y="2908300"/>
          <p14:tracePt t="3413" x="7823200" y="2863850"/>
          <p14:tracePt t="3429" x="8013700" y="2825750"/>
          <p14:tracePt t="3446" x="8147050" y="2774950"/>
          <p14:tracePt t="3462" x="8242300" y="2755900"/>
          <p14:tracePt t="3479" x="8356600" y="2724150"/>
          <p14:tracePt t="3495" x="8502650" y="2692400"/>
          <p14:tracePt t="3512" x="8547100" y="2686050"/>
          <p14:tracePt t="3529" x="8572500" y="2679700"/>
          <p14:tracePt t="3775" x="8661400" y="2667000"/>
          <p14:tracePt t="3782" x="8743950" y="2667000"/>
          <p14:tracePt t="3796" x="8826500" y="2667000"/>
          <p14:tracePt t="3812" x="9093200" y="2673350"/>
          <p14:tracePt t="3829" x="9226550" y="2673350"/>
          <p14:tracePt t="3846" x="9359900" y="2686050"/>
          <p14:tracePt t="3862" x="9455150" y="2698750"/>
          <p14:tracePt t="3879" x="9525000" y="2705100"/>
          <p14:tracePt t="3896" x="9588500" y="2705100"/>
          <p14:tracePt t="3912" x="9626600" y="2705100"/>
          <p14:tracePt t="3929" x="9645650" y="2711450"/>
          <p14:tracePt t="3945" x="9664700" y="2711450"/>
          <p14:tracePt t="3962" x="9677400" y="2711450"/>
          <p14:tracePt t="3979" x="9683750" y="2711450"/>
          <p14:tracePt t="3996" x="9690100" y="2711450"/>
          <p14:tracePt t="4256" x="9715500" y="2711450"/>
          <p14:tracePt t="4266" x="9747250" y="2711450"/>
          <p14:tracePt t="4272" x="9785350" y="2711450"/>
          <p14:tracePt t="4279" x="9823450" y="2711450"/>
          <p14:tracePt t="4295" x="9893300" y="2711450"/>
          <p14:tracePt t="4312" x="9950450" y="2711450"/>
          <p14:tracePt t="4329" x="9988550" y="2711450"/>
          <p14:tracePt t="4345" x="10013950" y="2711450"/>
          <p14:tracePt t="4362" x="10026650" y="2711450"/>
          <p14:tracePt t="4395" x="10033000" y="2711450"/>
          <p14:tracePt t="5347" x="10039350" y="2711450"/>
          <p14:tracePt t="5392" x="10033000" y="2711450"/>
          <p14:tracePt t="5399" x="10007600" y="2705100"/>
          <p14:tracePt t="5412" x="9937750" y="2698750"/>
          <p14:tracePt t="5428" x="9664700" y="2679700"/>
          <p14:tracePt t="5445" x="9505950" y="2654300"/>
          <p14:tracePt t="5462" x="9334500" y="2654300"/>
          <p14:tracePt t="5478" x="9163050" y="2673350"/>
          <p14:tracePt t="5495" x="8953500" y="2692400"/>
          <p14:tracePt t="5512" x="8667750" y="2724150"/>
          <p14:tracePt t="5528" x="8483600" y="2743200"/>
          <p14:tracePt t="5545" x="8356600" y="2755900"/>
          <p14:tracePt t="5562" x="8248650" y="2768600"/>
          <p14:tracePt t="5581" x="8166100" y="2781300"/>
          <p14:tracePt t="5595" x="8064500" y="2800350"/>
          <p14:tracePt t="5612" x="8020050" y="2819400"/>
          <p14:tracePt t="5629" x="8001000" y="2825750"/>
          <p14:tracePt t="5645" x="7988300" y="2832100"/>
          <p14:tracePt t="5662" x="7981950" y="2838450"/>
          <p14:tracePt t="5904" x="7937500" y="2838450"/>
          <p14:tracePt t="5912" x="7861300" y="2838450"/>
          <p14:tracePt t="5929" x="7715250" y="2838450"/>
          <p14:tracePt t="5945" x="7556500" y="2838450"/>
          <p14:tracePt t="5962" x="7391400" y="2838450"/>
          <p14:tracePt t="5978" x="7137400" y="2838450"/>
          <p14:tracePt t="5995" x="6978650" y="2857500"/>
          <p14:tracePt t="6012" x="6813550" y="2863850"/>
          <p14:tracePt t="6028" x="6686550" y="2870200"/>
          <p14:tracePt t="6045" x="6572250" y="2870200"/>
          <p14:tracePt t="6062" x="6496050" y="2870200"/>
          <p14:tracePt t="6078" x="6477000" y="2870200"/>
          <p14:tracePt t="6095" x="6464300" y="2870200"/>
          <p14:tracePt t="6112" x="6457950" y="2870200"/>
          <p14:tracePt t="6393" x="6451600" y="2870200"/>
          <p14:tracePt t="6417" x="6445250" y="2863850"/>
          <p14:tracePt t="6422" x="6438900" y="2863850"/>
          <p14:tracePt t="6430" x="6426200" y="2857500"/>
          <p14:tracePt t="6445" x="6413500" y="2851150"/>
          <p14:tracePt t="6462" x="6407150" y="2844800"/>
          <p14:tracePt t="6478" x="6407150" y="2838450"/>
          <p14:tracePt t="6495" x="6400800" y="2838450"/>
          <p14:tracePt t="6512" x="6400800" y="2832100"/>
          <p14:tracePt t="6528" x="6394450" y="2800350"/>
          <p14:tracePt t="6545" x="6388100" y="2787650"/>
          <p14:tracePt t="6561" x="6388100" y="2768600"/>
          <p14:tracePt t="6578" x="6388100" y="2749550"/>
          <p14:tracePt t="6595" x="6388100" y="2736850"/>
          <p14:tracePt t="6611" x="6413500" y="2692400"/>
          <p14:tracePt t="6628" x="6445250" y="2673350"/>
          <p14:tracePt t="6645" x="6457950" y="2654300"/>
          <p14:tracePt t="6662" x="6477000" y="2647950"/>
          <p14:tracePt t="6678" x="6477000" y="2641600"/>
          <p14:tracePt t="6700" x="6457950" y="2641600"/>
          <p14:tracePt t="6712" x="6413500" y="2641600"/>
          <p14:tracePt t="6728" x="6261100" y="2654300"/>
          <p14:tracePt t="6745" x="6140450" y="2686050"/>
          <p14:tracePt t="6762" x="6007100" y="2711450"/>
          <p14:tracePt t="6778" x="5962650" y="2724150"/>
          <p14:tracePt t="6795" x="5943600" y="2730500"/>
          <p14:tracePt t="6812" x="5937250" y="2730500"/>
          <p14:tracePt t="6828" x="5930900" y="2730500"/>
          <p14:tracePt t="6904" x="5943600" y="2730500"/>
          <p14:tracePt t="6911" x="5949950" y="2730500"/>
          <p14:tracePt t="6919" x="5975350" y="2730500"/>
          <p14:tracePt t="6928" x="6000750" y="2730500"/>
          <p14:tracePt t="6945" x="6051550" y="2730500"/>
          <p14:tracePt t="6961" x="6108700" y="2730500"/>
          <p14:tracePt t="6979" x="6153150" y="2730500"/>
          <p14:tracePt t="6995" x="6172200" y="2730500"/>
          <p14:tracePt t="7011" x="6184900" y="2730500"/>
          <p14:tracePt t="7028" x="6191250" y="2730500"/>
          <p14:tracePt t="7122" x="6197600" y="2730500"/>
          <p14:tracePt t="7130" x="6203950" y="2724150"/>
          <p14:tracePt t="7137" x="6210300" y="2724150"/>
          <p14:tracePt t="7145" x="6229350" y="2717800"/>
          <p14:tracePt t="7161" x="6280150" y="2711450"/>
          <p14:tracePt t="7178" x="6318250" y="2705100"/>
          <p14:tracePt t="7195" x="6330950" y="2705100"/>
          <p14:tracePt t="7213" x="6337300" y="2705100"/>
          <p14:tracePt t="7416" x="6343650" y="2705100"/>
          <p14:tracePt t="7980" x="6343650" y="2711450"/>
          <p14:tracePt t="7990" x="6337300" y="2717800"/>
          <p14:tracePt t="7997" x="6330950" y="2730500"/>
          <p14:tracePt t="8011" x="6324600" y="2774950"/>
          <p14:tracePt t="8028" x="6305550" y="2825750"/>
          <p14:tracePt t="8045" x="6299200" y="2870200"/>
          <p14:tracePt t="8062" x="6292850" y="2908300"/>
          <p14:tracePt t="8078" x="6267450" y="2959100"/>
          <p14:tracePt t="8094" x="6242050" y="3022600"/>
          <p14:tracePt t="8111" x="6197600" y="3130550"/>
          <p14:tracePt t="8128" x="6140450" y="3263900"/>
          <p14:tracePt t="8145" x="6083300" y="3429000"/>
          <p14:tracePt t="8161" x="6019800" y="3689350"/>
          <p14:tracePt t="8178" x="5994400" y="377825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00FAF0-F7F1-4192-B647-64F1B8EE7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681933"/>
              </p:ext>
            </p:extLst>
          </p:nvPr>
        </p:nvGraphicFramePr>
        <p:xfrm>
          <a:off x="608313" y="546045"/>
          <a:ext cx="11093691" cy="6039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7897">
                  <a:extLst>
                    <a:ext uri="{9D8B030D-6E8A-4147-A177-3AD203B41FA5}">
                      <a16:colId xmlns:a16="http://schemas.microsoft.com/office/drawing/2014/main" val="1204833627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570261408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374815326"/>
                    </a:ext>
                  </a:extLst>
                </a:gridCol>
              </a:tblGrid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Name of the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/>
                        <a:t>Chemical formula/composition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Type of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359427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H</a:t>
                      </a:r>
                      <a:r>
                        <a:rPr lang="en-IN" sz="1800" b="1" dirty="0"/>
                        <a:t>2</a:t>
                      </a:r>
                      <a:r>
                        <a:rPr lang="en-IN" sz="2800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Compound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039143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41242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Oxygen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</a:t>
                      </a:r>
                      <a:r>
                        <a:rPr lang="en-IN" sz="2000" dirty="0"/>
                        <a:t>2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869015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33966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Aluminium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1679691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Brass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560529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 dioxide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122633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9432460-0ED9-4F56-A19C-7F5C83C1F1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380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15"/>
    </mc:Choice>
    <mc:Fallback>
      <p:transition spd="slow" advTm="16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79" x="5975350" y="3778250"/>
          <p14:tracePt t="688" x="5943600" y="3765550"/>
          <p14:tracePt t="694" x="5873750" y="3740150"/>
          <p14:tracePt t="703" x="5791200" y="3702050"/>
          <p14:tracePt t="718" x="5613400" y="3651250"/>
          <p14:tracePt t="734" x="5429250" y="3600450"/>
          <p14:tracePt t="751" x="5251450" y="3562350"/>
          <p14:tracePt t="767" x="5054600" y="3517900"/>
          <p14:tracePt t="784" x="4851400" y="3486150"/>
          <p14:tracePt t="801" x="4540250" y="3429000"/>
          <p14:tracePt t="817" x="4349750" y="3409950"/>
          <p14:tracePt t="834" x="4216400" y="3403600"/>
          <p14:tracePt t="851" x="4083050" y="3397250"/>
          <p14:tracePt t="868" x="3930650" y="3378200"/>
          <p14:tracePt t="884" x="3873500" y="3359150"/>
          <p14:tracePt t="901" x="3841750" y="3352800"/>
          <p14:tracePt t="917" x="3822700" y="3352800"/>
          <p14:tracePt t="951" x="3816350" y="3352800"/>
          <p14:tracePt t="967" x="3803650" y="3352800"/>
          <p14:tracePt t="984" x="3771900" y="3352800"/>
          <p14:tracePt t="1001" x="3714750" y="3346450"/>
          <p14:tracePt t="1018" x="3657600" y="3346450"/>
          <p14:tracePt t="1034" x="3644900" y="3346450"/>
          <p14:tracePt t="1051" x="3638550" y="3346450"/>
          <p14:tracePt t="1424" x="3632200" y="3346450"/>
          <p14:tracePt t="1431" x="3625850" y="3359150"/>
          <p14:tracePt t="1439" x="3613150" y="3365500"/>
          <p14:tracePt t="1451" x="3587750" y="3378200"/>
          <p14:tracePt t="1468" x="3505200" y="3409950"/>
          <p14:tracePt t="1484" x="3371850" y="3467100"/>
          <p14:tracePt t="1501" x="3314700" y="3479800"/>
          <p14:tracePt t="1517" x="3276600" y="3505200"/>
          <p14:tracePt t="1534" x="3251200" y="3511550"/>
          <p14:tracePt t="1550" x="3244850" y="3511550"/>
          <p14:tracePt t="1567" x="3238500" y="3517900"/>
          <p14:tracePt t="1650" x="3238500" y="3524250"/>
          <p14:tracePt t="1679" x="3251200" y="3524250"/>
          <p14:tracePt t="1687" x="3270250" y="3530600"/>
          <p14:tracePt t="1694" x="3282950" y="3530600"/>
          <p14:tracePt t="1702" x="3314700" y="3536950"/>
          <p14:tracePt t="1717" x="3422650" y="3536950"/>
          <p14:tracePt t="1734" x="3549650" y="3536950"/>
          <p14:tracePt t="1751" x="3689350" y="3536950"/>
          <p14:tracePt t="1767" x="3816350" y="3530600"/>
          <p14:tracePt t="1784" x="3917950" y="3517900"/>
          <p14:tracePt t="1801" x="4025900" y="3511550"/>
          <p14:tracePt t="1817" x="4076700" y="3505200"/>
          <p14:tracePt t="1834" x="4127500" y="3498850"/>
          <p14:tracePt t="1850" x="4184650" y="3498850"/>
          <p14:tracePt t="1867" x="4273550" y="3498850"/>
          <p14:tracePt t="1884" x="4298950" y="3498850"/>
          <p14:tracePt t="1901" x="4311650" y="3498850"/>
          <p14:tracePt t="1917" x="4324350" y="3498850"/>
          <p14:tracePt t="1973" x="4330700" y="3498850"/>
          <p14:tracePt t="2318" x="4356100" y="3486150"/>
          <p14:tracePt t="2326" x="4400550" y="3479800"/>
          <p14:tracePt t="2334" x="4445000" y="3473450"/>
          <p14:tracePt t="2351" x="4514850" y="3454400"/>
          <p14:tracePt t="2367" x="4572000" y="3448050"/>
          <p14:tracePt t="2384" x="4629150" y="3441700"/>
          <p14:tracePt t="2401" x="4667250" y="3441700"/>
          <p14:tracePt t="2417" x="4692650" y="3441700"/>
          <p14:tracePt t="2434" x="4711700" y="3441700"/>
          <p14:tracePt t="2450" x="4718050" y="3441700"/>
          <p14:tracePt t="2467" x="4724400" y="3441700"/>
          <p14:tracePt t="2966" x="4756150" y="3435350"/>
          <p14:tracePt t="2974" x="4800600" y="3435350"/>
          <p14:tracePt t="2984" x="4851400" y="3435350"/>
          <p14:tracePt t="3000" x="4959350" y="3435350"/>
          <p14:tracePt t="3017" x="5067300" y="3435350"/>
          <p14:tracePt t="3034" x="5207000" y="3435350"/>
          <p14:tracePt t="3050" x="5289550" y="3435350"/>
          <p14:tracePt t="3067" x="5391150" y="3435350"/>
          <p14:tracePt t="3084" x="5461000" y="3435350"/>
          <p14:tracePt t="3100" x="5518150" y="3435350"/>
          <p14:tracePt t="3117" x="5549900" y="3435350"/>
          <p14:tracePt t="3134" x="5562600" y="3435350"/>
          <p14:tracePt t="3150" x="5568950" y="3435350"/>
          <p14:tracePt t="3394" x="5607050" y="3435350"/>
          <p14:tracePt t="3404" x="5651500" y="3435350"/>
          <p14:tracePt t="3409" x="5676900" y="3435350"/>
          <p14:tracePt t="3417" x="5721350" y="3435350"/>
          <p14:tracePt t="3433" x="5778500" y="3448050"/>
          <p14:tracePt t="3450" x="5835650" y="3460750"/>
          <p14:tracePt t="3467" x="5880100" y="3467100"/>
          <p14:tracePt t="3484" x="5930900" y="3473450"/>
          <p14:tracePt t="3500" x="5988050" y="3479800"/>
          <p14:tracePt t="3517" x="6019800" y="3492500"/>
          <p14:tracePt t="3533" x="6038850" y="3492500"/>
          <p14:tracePt t="3550" x="6045200" y="3492500"/>
          <p14:tracePt t="3786" x="6064250" y="3492500"/>
          <p14:tracePt t="3793" x="6089650" y="3492500"/>
          <p14:tracePt t="3800" x="6121400" y="3498850"/>
          <p14:tracePt t="3817" x="6172200" y="3505200"/>
          <p14:tracePt t="3833" x="6197600" y="3505200"/>
          <p14:tracePt t="3850" x="6229350" y="3505200"/>
          <p14:tracePt t="3867" x="6261100" y="3505200"/>
          <p14:tracePt t="3884" x="6305550" y="3505200"/>
          <p14:tracePt t="3900" x="6330950" y="3505200"/>
          <p14:tracePt t="3917" x="6343650" y="3505200"/>
          <p14:tracePt t="3933" x="6356350" y="3505200"/>
          <p14:tracePt t="3967" x="6362700" y="3505200"/>
          <p14:tracePt t="3983" x="6375400" y="3505200"/>
          <p14:tracePt t="4000" x="6381750" y="3505200"/>
          <p14:tracePt t="4470" x="6388100" y="3505200"/>
          <p14:tracePt t="4488" x="6388100" y="3498850"/>
          <p14:tracePt t="4493" x="6400800" y="3498850"/>
          <p14:tracePt t="4500" x="6419850" y="3498850"/>
          <p14:tracePt t="4517" x="6464300" y="3492500"/>
          <p14:tracePt t="4533" x="6527800" y="3486150"/>
          <p14:tracePt t="4550" x="6597650" y="3486150"/>
          <p14:tracePt t="4567" x="6654800" y="3473450"/>
          <p14:tracePt t="4583" x="6705600" y="3467100"/>
          <p14:tracePt t="4600" x="6711950" y="3467100"/>
          <p14:tracePt t="4616" x="6724650" y="3467100"/>
          <p14:tracePt t="4634" x="6731000" y="3467100"/>
          <p14:tracePt t="4959" x="6731000" y="3460750"/>
          <p14:tracePt t="5905" x="6838950" y="3448050"/>
          <p14:tracePt t="5914" x="6997700" y="3429000"/>
          <p14:tracePt t="5922" x="7112000" y="3429000"/>
          <p14:tracePt t="5933" x="7207250" y="3416300"/>
          <p14:tracePt t="5950" x="7359650" y="3416300"/>
          <p14:tracePt t="5966" x="7505700" y="3416300"/>
          <p14:tracePt t="5983" x="7556500" y="3416300"/>
          <p14:tracePt t="6000" x="7575550" y="3416300"/>
          <p14:tracePt t="6017" x="7581900" y="3416300"/>
          <p14:tracePt t="6033" x="7575550" y="3416300"/>
          <p14:tracePt t="6244" x="7721600" y="3384550"/>
          <p14:tracePt t="6252" x="7905750" y="3352800"/>
          <p14:tracePt t="6259" x="8083550" y="3289300"/>
          <p14:tracePt t="6266" x="8255000" y="3244850"/>
          <p14:tracePt t="6283" x="8642350" y="3149600"/>
          <p14:tracePt t="6299" x="8985250" y="3060700"/>
          <p14:tracePt t="6316" x="9309100" y="3028950"/>
          <p14:tracePt t="6333" x="9601200" y="3009900"/>
          <p14:tracePt t="6349" x="9963150" y="2959100"/>
          <p14:tracePt t="6366" x="10134600" y="2952750"/>
          <p14:tracePt t="6383" x="10242550" y="2952750"/>
          <p14:tracePt t="6399" x="10293350" y="2952750"/>
          <p14:tracePt t="6416" x="10312400" y="2952750"/>
          <p14:tracePt t="6433" x="10318750" y="2952750"/>
          <p14:tracePt t="6665" x="10363200" y="2952750"/>
          <p14:tracePt t="6672" x="10401300" y="2952750"/>
          <p14:tracePt t="6683" x="10439400" y="2952750"/>
          <p14:tracePt t="6699" x="10502900" y="2959100"/>
          <p14:tracePt t="6716" x="10560050" y="2978150"/>
          <p14:tracePt t="6733" x="10629900" y="3035300"/>
          <p14:tracePt t="6749" x="10668000" y="3079750"/>
          <p14:tracePt t="6766" x="10693400" y="3105150"/>
          <p14:tracePt t="6783" x="10706100" y="3143250"/>
          <p14:tracePt t="6799" x="10718800" y="3168650"/>
          <p14:tracePt t="6816" x="10718800" y="3187700"/>
          <p14:tracePt t="6833" x="10718800" y="3200400"/>
          <p14:tracePt t="6849" x="10718800" y="3206750"/>
          <p14:tracePt t="7093" x="10674350" y="3232150"/>
          <p14:tracePt t="7102" x="10585450" y="3257550"/>
          <p14:tracePt t="7116" x="10439400" y="3327400"/>
          <p14:tracePt t="7133" x="10337800" y="3371850"/>
          <p14:tracePt t="7149" x="10242550" y="3403600"/>
          <p14:tracePt t="7166" x="10204450" y="3422650"/>
          <p14:tracePt t="7183" x="10172700" y="3435350"/>
          <p14:tracePt t="7199" x="10160000" y="3441700"/>
          <p14:tracePt t="7251" x="10160000" y="3448050"/>
          <p14:tracePt t="7258" x="10166350" y="3448050"/>
          <p14:tracePt t="7267" x="10185400" y="3454400"/>
          <p14:tracePt t="7282" x="10255250" y="3467100"/>
          <p14:tracePt t="7299" x="10344150" y="3473450"/>
          <p14:tracePt t="7320" x="10445750" y="3473450"/>
          <p14:tracePt t="7332" x="10483850" y="3473450"/>
          <p14:tracePt t="7349" x="10528300" y="3473450"/>
          <p14:tracePt t="7366" x="10541000" y="3473450"/>
          <p14:tracePt t="7416" x="10534650" y="3467100"/>
          <p14:tracePt t="7424" x="10502900" y="3460750"/>
          <p14:tracePt t="7433" x="10458450" y="3454400"/>
          <p14:tracePt t="7449" x="10267950" y="3409950"/>
          <p14:tracePt t="7466" x="10083800" y="3384550"/>
          <p14:tracePt t="7483" x="9925050" y="3365500"/>
          <p14:tracePt t="7499" x="9709150" y="3359150"/>
          <p14:tracePt t="7516" x="9569450" y="3352800"/>
          <p14:tracePt t="7532" x="9423400" y="3352800"/>
          <p14:tracePt t="7549" x="9258300" y="3352800"/>
          <p14:tracePt t="7566" x="9074150" y="3352800"/>
          <p14:tracePt t="7583" x="8915400" y="3365500"/>
          <p14:tracePt t="7599" x="8870950" y="3365500"/>
          <p14:tracePt t="7616" x="8858250" y="3371850"/>
          <p14:tracePt t="7632" x="8851900" y="3371850"/>
          <p14:tracePt t="7634" x="8845550" y="3371850"/>
          <p14:tracePt t="7657" x="8845550" y="3378200"/>
          <p14:tracePt t="7672" x="8851900" y="3378200"/>
          <p14:tracePt t="7884" x="8756650" y="3378200"/>
          <p14:tracePt t="7890" x="8578850" y="3390900"/>
          <p14:tracePt t="7899" x="8464550" y="3403600"/>
          <p14:tracePt t="7916" x="8210550" y="3429000"/>
          <p14:tracePt t="7933" x="7886700" y="3460750"/>
          <p14:tracePt t="7949" x="7677150" y="3486150"/>
          <p14:tracePt t="7966" x="7346950" y="3511550"/>
          <p14:tracePt t="7982" x="7150100" y="3549650"/>
          <p14:tracePt t="7999" x="6978650" y="3594100"/>
          <p14:tracePt t="8016" x="6858000" y="3625850"/>
          <p14:tracePt t="8033" x="6756400" y="3657600"/>
          <p14:tracePt t="8052" x="6673850" y="3676650"/>
          <p14:tracePt t="8066" x="6648450" y="3683000"/>
          <p14:tracePt t="8082" x="6642100" y="3683000"/>
          <p14:tracePt t="8099" x="6642100" y="3689350"/>
          <p14:tracePt t="8116" x="6642100" y="3695700"/>
          <p14:tracePt t="8349" x="6616700" y="3695700"/>
          <p14:tracePt t="8356" x="6604000" y="3695700"/>
          <p14:tracePt t="8366" x="6578600" y="3695700"/>
          <p14:tracePt t="8382" x="6546850" y="3695700"/>
          <p14:tracePt t="8399" x="6496050" y="3695700"/>
          <p14:tracePt t="8416" x="6432550" y="3695700"/>
          <p14:tracePt t="8432" x="6280150" y="3695700"/>
          <p14:tracePt t="8449" x="6184900" y="3695700"/>
          <p14:tracePt t="8466" x="6096000" y="3695700"/>
          <p14:tracePt t="8482" x="6057900" y="3689350"/>
          <p14:tracePt t="8499" x="6013450" y="3683000"/>
          <p14:tracePt t="8516" x="6000750" y="3676650"/>
          <p14:tracePt t="8532" x="5981700" y="3676650"/>
          <p14:tracePt t="8566" x="5975350" y="3670300"/>
          <p14:tracePt t="8582" x="5962650" y="3663950"/>
          <p14:tracePt t="8599" x="5949950" y="3663950"/>
          <p14:tracePt t="8616" x="5943600" y="3663950"/>
          <p14:tracePt t="8649" x="5943600" y="3657600"/>
          <p14:tracePt t="9019" x="5949950" y="3651250"/>
          <p14:tracePt t="9028" x="5962650" y="3644900"/>
          <p14:tracePt t="9040" x="5975350" y="3625850"/>
          <p14:tracePt t="9049" x="5981700" y="3625850"/>
          <p14:tracePt t="9066" x="6000750" y="3619500"/>
          <p14:tracePt t="9082" x="6032500" y="3600450"/>
          <p14:tracePt t="9099" x="6057900" y="3594100"/>
          <p14:tracePt t="9115" x="6070600" y="3594100"/>
          <p14:tracePt t="9153" x="6076950" y="3594100"/>
          <p14:tracePt t="9274" x="6070600" y="3587750"/>
          <p14:tracePt t="9281" x="6051550" y="3587750"/>
          <p14:tracePt t="9290" x="6032500" y="3581400"/>
          <p14:tracePt t="9299" x="5981700" y="3575050"/>
          <p14:tracePt t="9315" x="5886450" y="3568700"/>
          <p14:tracePt t="9332" x="5803900" y="3543300"/>
          <p14:tracePt t="9348" x="5753100" y="3543300"/>
          <p14:tracePt t="9366" x="5746750" y="3543300"/>
          <p14:tracePt t="9382" x="5740400" y="3543300"/>
          <p14:tracePt t="9439" x="5746750" y="3543300"/>
          <p14:tracePt t="9447" x="5765800" y="3543300"/>
          <p14:tracePt t="9454" x="5816600" y="3524250"/>
          <p14:tracePt t="9465" x="5873750" y="3511550"/>
          <p14:tracePt t="9482" x="5981700" y="3492500"/>
          <p14:tracePt t="9499" x="6102350" y="3473450"/>
          <p14:tracePt t="9516" x="6242050" y="3454400"/>
          <p14:tracePt t="9532" x="6286500" y="3441700"/>
          <p14:tracePt t="9549" x="6311900" y="3441700"/>
          <p14:tracePt t="9565" x="6324600" y="3441700"/>
          <p14:tracePt t="9680" x="6318250" y="3441700"/>
          <p14:tracePt t="9695" x="6311900" y="3441700"/>
          <p14:tracePt t="9702" x="6292850" y="3441700"/>
          <p14:tracePt t="9715" x="6280150" y="3441700"/>
          <p14:tracePt t="9732" x="6267450" y="3441700"/>
          <p14:tracePt t="9749" x="6242050" y="3441700"/>
          <p14:tracePt t="10290" x="6235700" y="3441700"/>
          <p14:tracePt t="10305" x="6229350" y="3441700"/>
          <p14:tracePt t="10312" x="6223000" y="3441700"/>
          <p14:tracePt t="10321" x="6197600" y="3441700"/>
          <p14:tracePt t="10332" x="6178550" y="3448050"/>
          <p14:tracePt t="10349" x="6140450" y="3448050"/>
          <p14:tracePt t="10365" x="6121400" y="3448050"/>
          <p14:tracePt t="10382" x="6115050" y="3448050"/>
          <p14:tracePt t="10952" x="6121400" y="3448050"/>
          <p14:tracePt t="11162" x="6115050" y="3448050"/>
          <p14:tracePt t="11539" x="6115050" y="3441700"/>
          <p14:tracePt t="11605" x="6115050" y="3435350"/>
          <p14:tracePt t="11621" x="6127750" y="3429000"/>
          <p14:tracePt t="11628" x="6140450" y="3429000"/>
          <p14:tracePt t="11636" x="6159500" y="3422650"/>
          <p14:tracePt t="11648" x="6165850" y="3422650"/>
          <p14:tracePt t="11665" x="6203950" y="3409950"/>
          <p14:tracePt t="11682" x="6216650" y="3403600"/>
          <p14:tracePt t="11698" x="6223000" y="3403600"/>
          <p14:tracePt t="11809" x="6216650" y="3403600"/>
          <p14:tracePt t="11831" x="6210300" y="3403600"/>
          <p14:tracePt t="11839" x="6203950" y="3403600"/>
          <p14:tracePt t="11848" x="6184900" y="3403600"/>
          <p14:tracePt t="11865" x="6146800" y="3403600"/>
          <p14:tracePt t="11882" x="6115050" y="3403600"/>
          <p14:tracePt t="11898" x="6096000" y="3390900"/>
          <p14:tracePt t="11915" x="6070600" y="3384550"/>
          <p14:tracePt t="11932" x="6064250" y="3384550"/>
          <p14:tracePt t="11948" x="6057900" y="3384550"/>
          <p14:tracePt t="12660" x="6064250" y="3384550"/>
          <p14:tracePt t="12668" x="6083300" y="3384550"/>
          <p14:tracePt t="12681" x="6102350" y="3384550"/>
          <p14:tracePt t="12698" x="6210300" y="3390900"/>
          <p14:tracePt t="12715" x="6254750" y="3390900"/>
          <p14:tracePt t="12731" x="6273800" y="3390900"/>
          <p14:tracePt t="12748" x="6280150" y="3390900"/>
          <p14:tracePt t="12765" x="6286500" y="3390900"/>
          <p14:tracePt t="12817" x="6299200" y="3390900"/>
          <p14:tracePt t="12825" x="6305550" y="3390900"/>
          <p14:tracePt t="12833" x="6305550" y="3397250"/>
          <p14:tracePt t="12848" x="6311900" y="3397250"/>
          <p14:tracePt t="12864" x="6318250" y="3397250"/>
          <p14:tracePt t="13217" x="6438900" y="3378200"/>
          <p14:tracePt t="13230" x="6889750" y="3340100"/>
          <p14:tracePt t="13241" x="7105650" y="3327400"/>
          <p14:tracePt t="13248" x="7327900" y="3314700"/>
          <p14:tracePt t="13264" x="7759700" y="3314700"/>
          <p14:tracePt t="13281" x="8089900" y="3314700"/>
          <p14:tracePt t="13298" x="8343900" y="3327400"/>
          <p14:tracePt t="13314" x="8553450" y="3340100"/>
          <p14:tracePt t="13331" x="8661400" y="3352800"/>
          <p14:tracePt t="13348" x="8705850" y="3359150"/>
          <p14:tracePt t="13364" x="8724900" y="3359150"/>
          <p14:tracePt t="13585" x="8788400" y="3359150"/>
          <p14:tracePt t="13592" x="8845550" y="3346450"/>
          <p14:tracePt t="13601" x="8909050" y="3346450"/>
          <p14:tracePt t="13614" x="9029700" y="3340100"/>
          <p14:tracePt t="13631" x="9124950" y="3333750"/>
          <p14:tracePt t="13648" x="9220200" y="3333750"/>
          <p14:tracePt t="13664" x="9309100" y="3333750"/>
          <p14:tracePt t="13681" x="9398000" y="3340100"/>
          <p14:tracePt t="13698" x="9486900" y="3340100"/>
          <p14:tracePt t="13714" x="9537700" y="3340100"/>
          <p14:tracePt t="13731" x="9556750" y="3340100"/>
          <p14:tracePt t="13748" x="9563100" y="3340100"/>
          <p14:tracePt t="13764" x="9575800" y="3340100"/>
          <p14:tracePt t="13781" x="9582150" y="3340100"/>
          <p14:tracePt t="13803" x="9582150" y="3346450"/>
          <p14:tracePt t="13832" x="9582150" y="3352800"/>
          <p14:tracePt t="13848" x="9569450" y="3352800"/>
          <p14:tracePt t="13856" x="9556750" y="3352800"/>
          <p14:tracePt t="13864" x="9525000" y="3352800"/>
          <p14:tracePt t="13881" x="9302750" y="3352800"/>
          <p14:tracePt t="13898" x="9093200" y="3346450"/>
          <p14:tracePt t="13915" x="8883650" y="3346450"/>
          <p14:tracePt t="13931" x="8547100" y="3352800"/>
          <p14:tracePt t="13947" x="8242300" y="3359150"/>
          <p14:tracePt t="13964" x="7994650" y="3359150"/>
          <p14:tracePt t="13981" x="7772400" y="3371850"/>
          <p14:tracePt t="13998" x="7569200" y="3390900"/>
          <p14:tracePt t="14014" x="7296150" y="3422650"/>
          <p14:tracePt t="14031" x="7112000" y="3467100"/>
          <p14:tracePt t="14048" x="6921500" y="3498850"/>
          <p14:tracePt t="14064" x="6775450" y="3549650"/>
          <p14:tracePt t="14081" x="6604000" y="3619500"/>
          <p14:tracePt t="14098" x="6477000" y="3657600"/>
          <p14:tracePt t="14114" x="6343650" y="3702050"/>
          <p14:tracePt t="14131" x="6261100" y="3727450"/>
          <p14:tracePt t="14148" x="6203950" y="3740150"/>
          <p14:tracePt t="14149" x="6191250" y="3759200"/>
          <p14:tracePt t="14164" x="6165850" y="3765550"/>
          <p14:tracePt t="14181" x="6159500" y="3771900"/>
          <p14:tracePt t="14198" x="6146800" y="3784600"/>
          <p14:tracePt t="14214" x="6140450" y="3790950"/>
          <p14:tracePt t="14231" x="6140450" y="3797300"/>
          <p14:tracePt t="14473" x="6070600" y="3797300"/>
          <p14:tracePt t="14481" x="5962650" y="3797300"/>
          <p14:tracePt t="14487" x="5867400" y="3797300"/>
          <p14:tracePt t="14498" x="5765800" y="3797300"/>
          <p14:tracePt t="14514" x="5524500" y="3810000"/>
          <p14:tracePt t="14531" x="5314950" y="3822700"/>
          <p14:tracePt t="14548" x="4972050" y="3854450"/>
          <p14:tracePt t="14564" x="4794250" y="3867150"/>
          <p14:tracePt t="14581" x="4622800" y="3892550"/>
          <p14:tracePt t="14597" x="4457700" y="3911600"/>
          <p14:tracePt t="14614" x="4311650" y="3930650"/>
          <p14:tracePt t="14631" x="4114800" y="3975100"/>
          <p14:tracePt t="14648" x="4000500" y="4000500"/>
          <p14:tracePt t="14664" x="3962400" y="4013200"/>
          <p14:tracePt t="14681" x="3937000" y="4019550"/>
          <p14:tracePt t="14697" x="3924300" y="4025900"/>
          <p14:tracePt t="14714" x="3917950" y="4032250"/>
          <p14:tracePt t="14752" x="3917950" y="4038600"/>
          <p14:tracePt t="14764" x="3924300" y="4038600"/>
          <p14:tracePt t="15053" x="3911600" y="4038600"/>
          <p14:tracePt t="15060" x="3905250" y="4038600"/>
          <p14:tracePt t="15069" x="3892550" y="4038600"/>
          <p14:tracePt t="15081" x="3886200" y="4038600"/>
          <p14:tracePt t="15098" x="3873500" y="4038600"/>
          <p14:tracePt t="15114" x="3867150" y="403860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00FAF0-F7F1-4192-B647-64F1B8EE7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4986869"/>
              </p:ext>
            </p:extLst>
          </p:nvPr>
        </p:nvGraphicFramePr>
        <p:xfrm>
          <a:off x="608313" y="546045"/>
          <a:ext cx="11093691" cy="6229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7897">
                  <a:extLst>
                    <a:ext uri="{9D8B030D-6E8A-4147-A177-3AD203B41FA5}">
                      <a16:colId xmlns:a16="http://schemas.microsoft.com/office/drawing/2014/main" val="1204833627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570261408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374815326"/>
                    </a:ext>
                  </a:extLst>
                </a:gridCol>
              </a:tblGrid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Name of the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/>
                        <a:t>Chemical formula/composition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Type of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359427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H</a:t>
                      </a:r>
                      <a:r>
                        <a:rPr lang="en-IN" sz="1800" b="1" dirty="0"/>
                        <a:t>2</a:t>
                      </a:r>
                      <a:r>
                        <a:rPr lang="en-IN" sz="2800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Compound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039143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41242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Oxygen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</a:t>
                      </a:r>
                      <a:r>
                        <a:rPr lang="en-IN" sz="2000" dirty="0"/>
                        <a:t>2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869015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H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,O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,CO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,H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O, Air molecule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Mixture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33966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Aluminium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1679691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Brass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560529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 dioxide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122633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348166A-19C3-48D3-8B9E-13301F5BBF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458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78"/>
    </mc:Choice>
    <mc:Fallback>
      <p:transition spd="slow" advTm="244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30" x="3879850" y="4038600"/>
          <p14:tracePt t="1438" x="3886200" y="4038600"/>
          <p14:tracePt t="1447" x="3898900" y="4038600"/>
          <p14:tracePt t="1464" x="3930650" y="4038600"/>
          <p14:tracePt t="1481" x="3962400" y="4025900"/>
          <p14:tracePt t="1497" x="4044950" y="4006850"/>
          <p14:tracePt t="1514" x="4102100" y="3981450"/>
          <p14:tracePt t="1531" x="4171950" y="3968750"/>
          <p14:tracePt t="1548" x="4254500" y="3962400"/>
          <p14:tracePt t="1564" x="4330700" y="3943350"/>
          <p14:tracePt t="1581" x="4432300" y="3943350"/>
          <p14:tracePt t="1597" x="4476750" y="3943350"/>
          <p14:tracePt t="1614" x="4502150" y="3943350"/>
          <p14:tracePt t="1631" x="4527550" y="3943350"/>
          <p14:tracePt t="1647" x="4533900" y="3943350"/>
          <p14:tracePt t="1664" x="4552950" y="3943350"/>
          <p14:tracePt t="1681" x="4565650" y="3949700"/>
          <p14:tracePt t="2069" x="4565650" y="3956050"/>
          <p14:tracePt t="2077" x="4565650" y="3968750"/>
          <p14:tracePt t="2085" x="4559300" y="3981450"/>
          <p14:tracePt t="2097" x="4552950" y="3987800"/>
          <p14:tracePt t="2114" x="4540250" y="4025900"/>
          <p14:tracePt t="2131" x="4527550" y="4064000"/>
          <p14:tracePt t="2147" x="4521200" y="4083050"/>
          <p14:tracePt t="2164" x="4514850" y="4114800"/>
          <p14:tracePt t="2181" x="4508500" y="4133850"/>
          <p14:tracePt t="2197" x="4508500" y="4146550"/>
          <p14:tracePt t="2214" x="4508500" y="4165600"/>
          <p14:tracePt t="2230" x="4508500" y="4171950"/>
          <p14:tracePt t="2247" x="4508500" y="4178300"/>
          <p14:tracePt t="2568" x="4546600" y="4178300"/>
          <p14:tracePt t="2575" x="4610100" y="4178300"/>
          <p14:tracePt t="2581" x="4660900" y="4178300"/>
          <p14:tracePt t="2597" x="4730750" y="4165600"/>
          <p14:tracePt t="2614" x="4768850" y="4159250"/>
          <p14:tracePt t="2630" x="4806950" y="4152900"/>
          <p14:tracePt t="2647" x="4845050" y="4140200"/>
          <p14:tracePt t="2664" x="4870450" y="4121150"/>
          <p14:tracePt t="2680" x="4883150" y="4121150"/>
          <p14:tracePt t="2697" x="4895850" y="4121150"/>
          <p14:tracePt t="2730" x="4902200" y="4121150"/>
          <p14:tracePt t="2958" x="4914900" y="4108450"/>
          <p14:tracePt t="2968" x="4933950" y="4102100"/>
          <p14:tracePt t="2980" x="4978400" y="4089400"/>
          <p14:tracePt t="2997" x="5003800" y="4083050"/>
          <p14:tracePt t="3014" x="5048250" y="4070350"/>
          <p14:tracePt t="3030" x="5086350" y="4070350"/>
          <p14:tracePt t="3032" x="5105400" y="4064000"/>
          <p14:tracePt t="3047" x="5143500" y="4064000"/>
          <p14:tracePt t="3064" x="5194300" y="4064000"/>
          <p14:tracePt t="3080" x="5226050" y="4064000"/>
          <p14:tracePt t="3097" x="5264150" y="4064000"/>
          <p14:tracePt t="3114" x="5276850" y="4064000"/>
          <p14:tracePt t="3130" x="5283200" y="4064000"/>
          <p14:tracePt t="3147" x="5289550" y="4064000"/>
          <p14:tracePt t="3164" x="5302250" y="4064000"/>
          <p14:tracePt t="3180" x="5308600" y="4064000"/>
          <p14:tracePt t="3197" x="5321300" y="4064000"/>
          <p14:tracePt t="3214" x="5327650" y="4064000"/>
          <p14:tracePt t="3230" x="5334000" y="4064000"/>
          <p14:tracePt t="3552" x="5327650" y="4064000"/>
          <p14:tracePt t="3559" x="5314950" y="4070350"/>
          <p14:tracePt t="3575" x="5283200" y="4083050"/>
          <p14:tracePt t="3589" x="5264150" y="4095750"/>
          <p14:tracePt t="3601" x="5251450" y="4102100"/>
          <p14:tracePt t="3613" x="5238750" y="4108450"/>
          <p14:tracePt t="3630" x="5226050" y="4114800"/>
          <p14:tracePt t="3647" x="5219700" y="4114800"/>
          <p14:tracePt t="3958" x="5219700" y="4108450"/>
          <p14:tracePt t="3988" x="5232400" y="4108450"/>
          <p14:tracePt t="4063" x="5238750" y="4108450"/>
          <p14:tracePt t="4080" x="5238750" y="4102100"/>
          <p14:tracePt t="4093" x="5238750" y="4095750"/>
          <p14:tracePt t="4101" x="5251450" y="4095750"/>
          <p14:tracePt t="4117" x="5264150" y="4089400"/>
          <p14:tracePt t="4130" x="5276850" y="4089400"/>
          <p14:tracePt t="4147" x="5314950" y="4083050"/>
          <p14:tracePt t="4163" x="5334000" y="4070350"/>
          <p14:tracePt t="4180" x="5346700" y="4070350"/>
          <p14:tracePt t="4197" x="5359400" y="4064000"/>
          <p14:tracePt t="4230" x="5372100" y="4064000"/>
          <p14:tracePt t="4273" x="5378450" y="4064000"/>
          <p14:tracePt t="4289" x="5384800" y="4064000"/>
          <p14:tracePt t="4304" x="5391150" y="4064000"/>
          <p14:tracePt t="4349" x="5397500" y="4064000"/>
          <p14:tracePt t="4499" x="5403850" y="4064000"/>
          <p14:tracePt t="4515" x="5410200" y="4064000"/>
          <p14:tracePt t="4521" x="5416550" y="4064000"/>
          <p14:tracePt t="4530" x="5422900" y="4064000"/>
          <p14:tracePt t="4547" x="5435600" y="4064000"/>
          <p14:tracePt t="4563" x="5448300" y="4064000"/>
          <p14:tracePt t="4580" x="5467350" y="4064000"/>
          <p14:tracePt t="4597" x="5480050" y="4064000"/>
          <p14:tracePt t="4630" x="5486400" y="4064000"/>
          <p14:tracePt t="4718" x="5486400" y="4057650"/>
          <p14:tracePt t="5049" x="5473700" y="4057650"/>
          <p14:tracePt t="5056" x="5461000" y="4057650"/>
          <p14:tracePt t="5064" x="5435600" y="4057650"/>
          <p14:tracePt t="5080" x="5365750" y="4057650"/>
          <p14:tracePt t="5096" x="5308600" y="4057650"/>
          <p14:tracePt t="5113" x="5245100" y="4064000"/>
          <p14:tracePt t="5130" x="5175250" y="4076700"/>
          <p14:tracePt t="5147" x="5086350" y="4095750"/>
          <p14:tracePt t="5163" x="5035550" y="4108450"/>
          <p14:tracePt t="5180" x="4997450" y="4114800"/>
          <p14:tracePt t="5196" x="4953000" y="4133850"/>
          <p14:tracePt t="5213" x="4902200" y="4152900"/>
          <p14:tracePt t="5230" x="4832350" y="4165600"/>
          <p14:tracePt t="5246" x="4806950" y="4171950"/>
          <p14:tracePt t="5263" x="4787900" y="4178300"/>
          <p14:tracePt t="5280" x="4781550" y="4178300"/>
          <p14:tracePt t="5297" x="4775200" y="4178300"/>
          <p14:tracePt t="5349" x="4775200" y="4184650"/>
          <p14:tracePt t="5357" x="4781550" y="4184650"/>
          <p14:tracePt t="5861" x="4794250" y="4184650"/>
          <p14:tracePt t="5868" x="4813300" y="4178300"/>
          <p14:tracePt t="5880" x="4838700" y="4171950"/>
          <p14:tracePt t="5896" x="4870450" y="4159250"/>
          <p14:tracePt t="5913" x="4908550" y="4152900"/>
          <p14:tracePt t="5929" x="4921250" y="4152900"/>
          <p14:tracePt t="6282" x="4927600" y="4152900"/>
          <p14:tracePt t="6289" x="4940300" y="4146550"/>
          <p14:tracePt t="6304" x="4946650" y="4146550"/>
          <p14:tracePt t="6319" x="4953000" y="4146550"/>
          <p14:tracePt t="7177" x="4953000" y="4140200"/>
          <p14:tracePt t="7207" x="4959350" y="4140200"/>
          <p14:tracePt t="7267" x="4965700" y="4140200"/>
          <p14:tracePt t="7274" x="4972050" y="4140200"/>
          <p14:tracePt t="7282" x="4984750" y="4133850"/>
          <p14:tracePt t="7296" x="5016500" y="4133850"/>
          <p14:tracePt t="7313" x="5156200" y="4133850"/>
          <p14:tracePt t="7329" x="5264150" y="4133850"/>
          <p14:tracePt t="7346" x="5359400" y="4133850"/>
          <p14:tracePt t="7362" x="5454650" y="4133850"/>
          <p14:tracePt t="7379" x="5575300" y="4133850"/>
          <p14:tracePt t="7396" x="5664200" y="4140200"/>
          <p14:tracePt t="7413" x="5715000" y="4146550"/>
          <p14:tracePt t="7429" x="5765800" y="4146550"/>
          <p14:tracePt t="7446" x="5803900" y="4146550"/>
          <p14:tracePt t="7463" x="5829300" y="4146550"/>
          <p14:tracePt t="7479" x="5835650" y="4146550"/>
          <p14:tracePt t="7496" x="5842000" y="4146550"/>
          <p14:tracePt t="7513" x="5848350" y="4146550"/>
          <p14:tracePt t="7840" x="5829300" y="4146550"/>
          <p14:tracePt t="7847" x="5816600" y="4146550"/>
          <p14:tracePt t="7862" x="5765800" y="4146550"/>
          <p14:tracePt t="7879" x="5702300" y="4146550"/>
          <p14:tracePt t="7896" x="5657850" y="4140200"/>
          <p14:tracePt t="7913" x="5632450" y="4140200"/>
          <p14:tracePt t="7929" x="5600700" y="4140200"/>
          <p14:tracePt t="7946" x="5594350" y="4140200"/>
          <p14:tracePt t="7963" x="5581650" y="4140200"/>
          <p14:tracePt t="7979" x="5568950" y="4133850"/>
          <p14:tracePt t="7996" x="5562600" y="4133850"/>
          <p14:tracePt t="8012" x="5556250" y="4133850"/>
          <p14:tracePt t="8029" x="5543550" y="4133850"/>
          <p14:tracePt t="8046" x="5543550" y="4127500"/>
          <p14:tracePt t="8063" x="5530850" y="4127500"/>
          <p14:tracePt t="8079" x="5511800" y="4121150"/>
          <p14:tracePt t="8096" x="5505450" y="4121150"/>
          <p14:tracePt t="8113" x="5499100" y="4121150"/>
          <p14:tracePt t="8146" x="5492750" y="4121150"/>
          <p14:tracePt t="8162" x="5492750" y="4114800"/>
          <p14:tracePt t="8229" x="5492750" y="4102100"/>
          <p14:tracePt t="8320" x="5492750" y="4095750"/>
          <p14:tracePt t="8380" x="5499100" y="4095750"/>
          <p14:tracePt t="8402" x="5511800" y="4095750"/>
          <p14:tracePt t="8409" x="5524500" y="4095750"/>
          <p14:tracePt t="8417" x="5543550" y="4095750"/>
          <p14:tracePt t="8429" x="5568950" y="4095750"/>
          <p14:tracePt t="8445" x="5664200" y="4095750"/>
          <p14:tracePt t="8462" x="5765800" y="4127500"/>
          <p14:tracePt t="8479" x="5803900" y="4127500"/>
          <p14:tracePt t="8496" x="5816600" y="4127500"/>
          <p14:tracePt t="8512" x="5822950" y="4127500"/>
          <p14:tracePt t="8545" x="5848350" y="4127500"/>
          <p14:tracePt t="8562" x="5867400" y="4127500"/>
          <p14:tracePt t="8579" x="5905500" y="4133850"/>
          <p14:tracePt t="8595" x="5943600" y="4133850"/>
          <p14:tracePt t="8613" x="5962650" y="4133850"/>
          <p14:tracePt t="8629" x="5981700" y="4133850"/>
          <p14:tracePt t="9117" x="5988050" y="4133850"/>
          <p14:tracePt t="9133" x="5994400" y="4133850"/>
          <p14:tracePt t="9215" x="5994400" y="4127500"/>
          <p14:tracePt t="9330" x="6000750" y="4127500"/>
          <p14:tracePt t="9343" x="6019800" y="4121150"/>
          <p14:tracePt t="9351" x="6026150" y="4121150"/>
          <p14:tracePt t="9362" x="6032500" y="4121150"/>
          <p14:tracePt t="9379" x="6045200" y="4108450"/>
          <p14:tracePt t="9395" x="6064250" y="4108450"/>
          <p14:tracePt t="9412" x="6083300" y="4102100"/>
          <p14:tracePt t="9429" x="6102350" y="4102100"/>
          <p14:tracePt t="9445" x="6115050" y="4102100"/>
          <p14:tracePt t="9478" x="6121400" y="4102100"/>
          <p14:tracePt t="9538" x="6127750" y="4102100"/>
          <p14:tracePt t="9554" x="6134100" y="4102100"/>
          <p14:tracePt t="9576" x="6140450" y="4102100"/>
          <p14:tracePt t="9584" x="6146800" y="4102100"/>
          <p14:tracePt t="9606" x="6153150" y="4102100"/>
          <p14:tracePt t="9666" x="6153150" y="4095750"/>
          <p14:tracePt t="10134" x="6172200" y="4095750"/>
          <p14:tracePt t="10141" x="6216650" y="4095750"/>
          <p14:tracePt t="10149" x="6248400" y="4095750"/>
          <p14:tracePt t="10162" x="6280150" y="4095750"/>
          <p14:tracePt t="10178" x="6343650" y="4095750"/>
          <p14:tracePt t="10195" x="6381750" y="4095750"/>
          <p14:tracePt t="10212" x="6432550" y="4095750"/>
          <p14:tracePt t="10228" x="6489700" y="4095750"/>
          <p14:tracePt t="10245" x="6565900" y="4095750"/>
          <p14:tracePt t="10262" x="6616700" y="4095750"/>
          <p14:tracePt t="10279" x="6635750" y="4095750"/>
          <p14:tracePt t="10295" x="6648450" y="4095750"/>
          <p14:tracePt t="10312" x="6654800" y="4095750"/>
          <p14:tracePt t="10682" x="6648450" y="4095750"/>
          <p14:tracePt t="10689" x="6642100" y="4095750"/>
          <p14:tracePt t="10699" x="6635750" y="4095750"/>
          <p14:tracePt t="10712" x="6623050" y="4095750"/>
          <p14:tracePt t="10728" x="6616700" y="4095750"/>
          <p14:tracePt t="10745" x="6610350" y="4095750"/>
          <p14:tracePt t="10847" x="6616700" y="4095750"/>
          <p14:tracePt t="10854" x="6629400" y="4095750"/>
          <p14:tracePt t="10863" x="6642100" y="4095750"/>
          <p14:tracePt t="10878" x="6667500" y="4095750"/>
          <p14:tracePt t="10895" x="6699250" y="4089400"/>
          <p14:tracePt t="10912" x="6731000" y="4083050"/>
          <p14:tracePt t="10929" x="6756400" y="4076700"/>
          <p14:tracePt t="10945" x="6813550" y="4057650"/>
          <p14:tracePt t="10962" x="6851650" y="4038600"/>
          <p14:tracePt t="10978" x="6870700" y="4032250"/>
          <p14:tracePt t="10995" x="6889750" y="4025900"/>
          <p14:tracePt t="11029" x="6902450" y="4019550"/>
          <p14:tracePt t="11065" x="6908800" y="4019550"/>
          <p14:tracePt t="11080" x="6915150" y="4013200"/>
          <p14:tracePt t="11087" x="6921500" y="4013200"/>
          <p14:tracePt t="11095" x="6940550" y="4013200"/>
          <p14:tracePt t="11112" x="6953250" y="4013200"/>
          <p14:tracePt t="11128" x="6959600" y="4013200"/>
          <p14:tracePt t="11145" x="6965950" y="4013200"/>
          <p14:tracePt t="11794" x="6972300" y="4019550"/>
          <p14:tracePt t="11802" x="6978650" y="4025900"/>
          <p14:tracePt t="11812" x="6991350" y="4032250"/>
          <p14:tracePt t="11828" x="7004050" y="4051300"/>
          <p14:tracePt t="11845" x="7042150" y="4064000"/>
          <p14:tracePt t="11862" x="7067550" y="4083050"/>
          <p14:tracePt t="11878" x="7124700" y="4114800"/>
          <p14:tracePt t="11895" x="7162800" y="4127500"/>
          <p14:tracePt t="11912" x="7181850" y="4133850"/>
          <p14:tracePt t="11928" x="7200900" y="4140200"/>
          <p14:tracePt t="11945" x="7200900" y="4152900"/>
          <p14:tracePt t="11978" x="7188200" y="4152900"/>
          <p14:tracePt t="12163" x="7213600" y="4152900"/>
          <p14:tracePt t="12170" x="7258050" y="4140200"/>
          <p14:tracePt t="12178" x="7302500" y="4140200"/>
          <p14:tracePt t="12195" x="7372350" y="4133850"/>
          <p14:tracePt t="12211" x="7429500" y="4127500"/>
          <p14:tracePt t="12228" x="7461250" y="4127500"/>
          <p14:tracePt t="12245" x="7486650" y="4127500"/>
          <p14:tracePt t="12261" x="7505700" y="4121150"/>
          <p14:tracePt t="12278" x="7518400" y="4121150"/>
          <p14:tracePt t="12295" x="7524750" y="4121150"/>
          <p14:tracePt t="12311" x="7537450" y="4114800"/>
          <p14:tracePt t="12328" x="7575550" y="4108450"/>
          <p14:tracePt t="12345" x="7594600" y="4102100"/>
          <p14:tracePt t="12361" x="7600950" y="4095750"/>
          <p14:tracePt t="12378" x="7607300" y="4095750"/>
          <p14:tracePt t="13291" x="7600950" y="4095750"/>
          <p14:tracePt t="13298" x="7594600" y="4095750"/>
          <p14:tracePt t="13312" x="7588250" y="4095750"/>
          <p14:tracePt t="13328" x="7550150" y="4102100"/>
          <p14:tracePt t="13345" x="7512050" y="4114800"/>
          <p14:tracePt t="13361" x="7473950" y="4121150"/>
          <p14:tracePt t="13378" x="7423150" y="4127500"/>
          <p14:tracePt t="13395" x="7397750" y="4133850"/>
          <p14:tracePt t="13411" x="7346950" y="4140200"/>
          <p14:tracePt t="13428" x="7296150" y="4152900"/>
          <p14:tracePt t="13444" x="7219950" y="4165600"/>
          <p14:tracePt t="13461" x="7156450" y="4184650"/>
          <p14:tracePt t="13478" x="7080250" y="4197350"/>
          <p14:tracePt t="13494" x="7054850" y="4203700"/>
          <p14:tracePt t="13511" x="7035800" y="4210050"/>
          <p14:tracePt t="13528" x="7016750" y="4216400"/>
          <p14:tracePt t="13544" x="7004050" y="4216400"/>
          <p14:tracePt t="13561" x="6997700" y="4216400"/>
          <p14:tracePt t="13644" x="6991350" y="4216400"/>
          <p14:tracePt t="13651" x="6985000" y="4216400"/>
          <p14:tracePt t="13666" x="6965950" y="4216400"/>
          <p14:tracePt t="13677" x="6959600" y="4216400"/>
          <p14:tracePt t="13694" x="6934200" y="4222750"/>
          <p14:tracePt t="13711" x="6902450" y="4222750"/>
          <p14:tracePt t="13728" x="6877050" y="4222750"/>
          <p14:tracePt t="13744" x="6838950" y="4229100"/>
          <p14:tracePt t="13761" x="6781800" y="4229100"/>
          <p14:tracePt t="13778" x="6718300" y="4229100"/>
          <p14:tracePt t="13794" x="6610350" y="4229100"/>
          <p14:tracePt t="13811" x="6559550" y="4235450"/>
          <p14:tracePt t="13828" x="6515100" y="4241800"/>
          <p14:tracePt t="13844" x="6457950" y="4254500"/>
          <p14:tracePt t="13861" x="6388100" y="4267200"/>
          <p14:tracePt t="13878" x="6305550" y="4286250"/>
          <p14:tracePt t="13894" x="6248400" y="4292600"/>
          <p14:tracePt t="13911" x="6191250" y="4305300"/>
          <p14:tracePt t="13928" x="6153150" y="4318000"/>
          <p14:tracePt t="13944" x="6127750" y="4324350"/>
          <p14:tracePt t="13961" x="6127750" y="4330700"/>
          <p14:tracePt t="13977" x="6115050" y="4330700"/>
          <p14:tracePt t="13994" x="6108700" y="4330700"/>
          <p14:tracePt t="14193" x="6121400" y="4330700"/>
          <p14:tracePt t="14200" x="6127750" y="4330700"/>
          <p14:tracePt t="14211" x="6153150" y="4337050"/>
          <p14:tracePt t="14228" x="6216650" y="4337050"/>
          <p14:tracePt t="14244" x="6280150" y="4337050"/>
          <p14:tracePt t="14261" x="6362700" y="4337050"/>
          <p14:tracePt t="14278" x="6413500" y="4337050"/>
          <p14:tracePt t="14294" x="6451600" y="4337050"/>
          <p14:tracePt t="14311" x="6483350" y="4337050"/>
          <p14:tracePt t="14327" x="6534150" y="4343400"/>
          <p14:tracePt t="14344" x="6578600" y="4343400"/>
          <p14:tracePt t="14361" x="6604000" y="4343400"/>
          <p14:tracePt t="14378" x="6635750" y="4343400"/>
          <p14:tracePt t="14394" x="6667500" y="4343400"/>
          <p14:tracePt t="14411" x="6718300" y="4343400"/>
          <p14:tracePt t="14428" x="6750050" y="4343400"/>
          <p14:tracePt t="14444" x="6781800" y="4337050"/>
          <p14:tracePt t="14461" x="6826250" y="4337050"/>
          <p14:tracePt t="14477" x="6870700" y="4330700"/>
          <p14:tracePt t="14494" x="6940550" y="4324350"/>
          <p14:tracePt t="14511" x="6978650" y="4311650"/>
          <p14:tracePt t="14528" x="7010400" y="4311650"/>
          <p14:tracePt t="14545" x="7042150" y="4305300"/>
          <p14:tracePt t="14561" x="7073900" y="4305300"/>
          <p14:tracePt t="14577" x="7092950" y="4305300"/>
          <p14:tracePt t="14594" x="7099300" y="4305300"/>
          <p14:tracePt t="14611" x="7105650" y="4305300"/>
          <p14:tracePt t="15004" x="7105650" y="4298950"/>
          <p14:tracePt t="15283" x="7067550" y="4292600"/>
          <p14:tracePt t="15290" x="7029450" y="4286250"/>
          <p14:tracePt t="15301" x="6991350" y="4286250"/>
          <p14:tracePt t="15311" x="6953250" y="4273550"/>
          <p14:tracePt t="15327" x="6883400" y="4273550"/>
          <p14:tracePt t="15344" x="6794500" y="4260850"/>
          <p14:tracePt t="15361" x="6762750" y="4260850"/>
          <p14:tracePt t="15377" x="6737350" y="4260850"/>
          <p14:tracePt t="15394" x="6724650" y="4260850"/>
          <p14:tracePt t="15410" x="6718300" y="4260850"/>
          <p14:tracePt t="15427" x="6718300" y="4254500"/>
          <p14:tracePt t="15464" x="6718300" y="4248150"/>
          <p14:tracePt t="15493" x="6724650" y="4241800"/>
          <p14:tracePt t="15501" x="6737350" y="4235450"/>
          <p14:tracePt t="15511" x="6788150" y="4222750"/>
          <p14:tracePt t="15527" x="6927850" y="4197350"/>
          <p14:tracePt t="15544" x="7112000" y="4171950"/>
          <p14:tracePt t="15561" x="7346950" y="4146550"/>
          <p14:tracePt t="15577" x="7524750" y="4146550"/>
          <p14:tracePt t="15594" x="7664450" y="4152900"/>
          <p14:tracePt t="15611" x="7772400" y="4171950"/>
          <p14:tracePt t="15627" x="7874000" y="4197350"/>
          <p14:tracePt t="15644" x="7969250" y="4222750"/>
          <p14:tracePt t="15660" x="7988300" y="4229100"/>
          <p14:tracePt t="15677" x="7994650" y="4229100"/>
          <p14:tracePt t="15694" x="8001000" y="4235450"/>
          <p14:tracePt t="15711" x="8001000" y="4241800"/>
          <p14:tracePt t="15741" x="7988300" y="4248150"/>
          <p14:tracePt t="15748" x="7981950" y="4254500"/>
          <p14:tracePt t="15760" x="7956550" y="4254500"/>
          <p14:tracePt t="15777" x="7880350" y="4286250"/>
          <p14:tracePt t="15794" x="7835900" y="4298950"/>
          <p14:tracePt t="15811" x="7816850" y="4298950"/>
          <p14:tracePt t="15828" x="7810500" y="4298950"/>
          <p14:tracePt t="15844" x="7804150" y="4298950"/>
          <p14:tracePt t="15907" x="7810500" y="4298950"/>
          <p14:tracePt t="15914" x="7829550" y="4298950"/>
          <p14:tracePt t="15922" x="7861300" y="4292600"/>
          <p14:tracePt t="15930" x="7937500" y="4279900"/>
          <p14:tracePt t="15944" x="8026400" y="4254500"/>
          <p14:tracePt t="15961" x="8280400" y="4210050"/>
          <p14:tracePt t="15977" x="8451850" y="4184650"/>
          <p14:tracePt t="15994" x="8616950" y="4171950"/>
          <p14:tracePt t="16011" x="8763000" y="4146550"/>
          <p14:tracePt t="16027" x="8940800" y="4121150"/>
          <p14:tracePt t="16044" x="9017000" y="4102100"/>
          <p14:tracePt t="16060" x="9080500" y="4083050"/>
          <p14:tracePt t="16077" x="9112250" y="4083050"/>
          <p14:tracePt t="16094" x="9137650" y="4083050"/>
          <p14:tracePt t="16110" x="9150350" y="4083050"/>
          <p14:tracePt t="16127" x="9156700" y="4083050"/>
          <p14:tracePt t="17080" x="9150350" y="4083050"/>
          <p14:tracePt t="17097" x="9144000" y="4083050"/>
          <p14:tracePt t="17111" x="9131300" y="4083050"/>
          <p14:tracePt t="17125" x="9112250" y="4083050"/>
          <p14:tracePt t="17133" x="9105900" y="4083050"/>
          <p14:tracePt t="17144" x="9099550" y="4083050"/>
          <p14:tracePt t="17160" x="9093200" y="4083050"/>
          <p14:tracePt t="17177" x="9086850" y="4083050"/>
          <p14:tracePt t="17193" x="9080500" y="4083050"/>
          <p14:tracePt t="17223" x="9074150" y="4083050"/>
          <p14:tracePt t="17231" x="9067800" y="4083050"/>
          <p14:tracePt t="17243" x="9055100" y="4083050"/>
          <p14:tracePt t="17260" x="9036050" y="4083050"/>
          <p14:tracePt t="17277" x="9017000" y="4083050"/>
          <p14:tracePt t="17310" x="8991600" y="4083050"/>
          <p14:tracePt t="17327" x="8966200" y="4083050"/>
          <p14:tracePt t="17344" x="8928100" y="4083050"/>
          <p14:tracePt t="17360" x="8896350" y="4083050"/>
          <p14:tracePt t="17377" x="8858250" y="4076700"/>
          <p14:tracePt t="17394" x="8813800" y="4070350"/>
          <p14:tracePt t="17410" x="8756650" y="4070350"/>
          <p14:tracePt t="17427" x="8693150" y="4057650"/>
          <p14:tracePt t="17443" x="8642350" y="4057650"/>
          <p14:tracePt t="17460" x="8610600" y="4044950"/>
          <p14:tracePt t="17477" x="8578850" y="4044950"/>
          <p14:tracePt t="17493" x="8540750" y="4038600"/>
          <p14:tracePt t="17510" x="8502650" y="4038600"/>
          <p14:tracePt t="17527" x="8470900" y="4038600"/>
          <p14:tracePt t="17543" x="8439150" y="4038600"/>
          <p14:tracePt t="17560" x="8407400" y="4038600"/>
          <p14:tracePt t="17577" x="8369300" y="4038600"/>
          <p14:tracePt t="17594" x="8362950" y="4038600"/>
          <p14:tracePt t="17627" x="8356600" y="4038600"/>
          <p14:tracePt t="17644" x="8337550" y="4038600"/>
          <p14:tracePt t="17660" x="8318500" y="4038600"/>
          <p14:tracePt t="17677" x="8293100" y="4038600"/>
          <p14:tracePt t="17693" x="8261350" y="4038600"/>
          <p14:tracePt t="17710" x="8235950" y="4038600"/>
          <p14:tracePt t="17727" x="8204200" y="4038600"/>
          <p14:tracePt t="17743" x="8159750" y="4038600"/>
          <p14:tracePt t="17760" x="8096250" y="4038600"/>
          <p14:tracePt t="17777" x="8007350" y="4032250"/>
          <p14:tracePt t="17793" x="7937500" y="4025900"/>
          <p14:tracePt t="17810" x="7861300" y="4013200"/>
          <p14:tracePt t="17827" x="7816850" y="4006850"/>
          <p14:tracePt t="17843" x="7747000" y="3994150"/>
          <p14:tracePt t="17860" x="7639050" y="3981450"/>
          <p14:tracePt t="17877" x="7543800" y="3968750"/>
          <p14:tracePt t="17893" x="7359650" y="3949700"/>
          <p14:tracePt t="17910" x="7226300" y="3949700"/>
          <p14:tracePt t="17926" x="7092950" y="3949700"/>
          <p14:tracePt t="17943" x="6965950" y="3949700"/>
          <p14:tracePt t="17960" x="6731000" y="3968750"/>
          <p14:tracePt t="17977" x="6578600" y="3994150"/>
          <p14:tracePt t="17993" x="6438900" y="4013200"/>
          <p14:tracePt t="18010" x="6318250" y="4038600"/>
          <p14:tracePt t="18027" x="6184900" y="4089400"/>
          <p14:tracePt t="18028" x="6127750" y="4114800"/>
          <p14:tracePt t="18043" x="5962650" y="4184650"/>
          <p14:tracePt t="18060" x="5829300" y="4235450"/>
          <p14:tracePt t="18077" x="5734050" y="4267200"/>
          <p14:tracePt t="18093" x="5670550" y="4305300"/>
          <p14:tracePt t="18110" x="5581650" y="4368800"/>
          <p14:tracePt t="18127" x="5505450" y="4419600"/>
          <p14:tracePt t="18143" x="5429250" y="4483100"/>
          <p14:tracePt t="18160" x="5359400" y="4540250"/>
          <p14:tracePt t="18177" x="5308600" y="4597400"/>
          <p14:tracePt t="18193" x="5270500" y="4660900"/>
          <p14:tracePt t="18210" x="5264150" y="4692650"/>
          <p14:tracePt t="18227" x="5257800" y="4724400"/>
          <p14:tracePt t="18243" x="5257800" y="4749800"/>
          <p14:tracePt t="18260" x="5302250" y="4787900"/>
          <p14:tracePt t="18277" x="5422900" y="4813300"/>
          <p14:tracePt t="18293" x="5575300" y="4819650"/>
          <p14:tracePt t="18310" x="5772150" y="4819650"/>
          <p14:tracePt t="18327" x="5981700" y="4819650"/>
          <p14:tracePt t="18343" x="6311900" y="4775200"/>
          <p14:tracePt t="18360" x="6508750" y="4718050"/>
          <p14:tracePt t="18377" x="6699250" y="4660900"/>
          <p14:tracePt t="18393" x="6896100" y="4603750"/>
          <p14:tracePt t="18410" x="7099300" y="4540250"/>
          <p14:tracePt t="18426" x="7473950" y="4445000"/>
          <p14:tracePt t="18443" x="7677150" y="4381500"/>
          <p14:tracePt t="18460" x="7880350" y="4311650"/>
          <p14:tracePt t="18476" x="8020050" y="4254500"/>
          <p14:tracePt t="18493" x="8147050" y="4178300"/>
          <p14:tracePt t="18510" x="8350250" y="4102100"/>
          <p14:tracePt t="18526" x="8458200" y="4064000"/>
          <p14:tracePt t="18543" x="8540750" y="4038600"/>
          <p14:tracePt t="18560" x="8591550" y="4019550"/>
          <p14:tracePt t="18576" x="8616950" y="4013200"/>
          <p14:tracePt t="18593" x="8623300" y="4000500"/>
          <p14:tracePt t="18610" x="8629650" y="3994150"/>
          <p14:tracePt t="18651" x="8629650" y="3987800"/>
          <p14:tracePt t="18660" x="8623300" y="3981450"/>
          <p14:tracePt t="18677" x="8597900" y="3962400"/>
          <p14:tracePt t="18693" x="8540750" y="3911600"/>
          <p14:tracePt t="18710" x="8464550" y="3867150"/>
          <p14:tracePt t="18727" x="8324850" y="3841750"/>
          <p14:tracePt t="18743" x="8216900" y="3835400"/>
          <p14:tracePt t="18760" x="8051800" y="3841750"/>
          <p14:tracePt t="18777" x="7874000" y="3854450"/>
          <p14:tracePt t="18793" x="7715250" y="3892550"/>
          <p14:tracePt t="18810" x="7467600" y="3924300"/>
          <p14:tracePt t="18826" x="7315200" y="3949700"/>
          <p14:tracePt t="18843" x="7143750" y="3994150"/>
          <p14:tracePt t="18860" x="6972300" y="4025900"/>
          <p14:tracePt t="18876" x="6750050" y="4089400"/>
          <p14:tracePt t="18893" x="6616700" y="4127500"/>
          <p14:tracePt t="18910" x="6508750" y="4159250"/>
          <p14:tracePt t="18926" x="6426200" y="4191000"/>
          <p14:tracePt t="18943" x="6369050" y="4216400"/>
          <p14:tracePt t="18960" x="6330950" y="4235450"/>
          <p14:tracePt t="18977" x="6324600" y="4241800"/>
          <p14:tracePt t="18993" x="6318250" y="4248150"/>
          <p14:tracePt t="19010" x="6305550" y="4260850"/>
          <p14:tracePt t="19027" x="6299200" y="4273550"/>
          <p14:tracePt t="19028" x="6299200" y="4279900"/>
          <p14:tracePt t="19043" x="6299200" y="4292600"/>
          <p14:tracePt t="19060" x="6299200" y="4311650"/>
          <p14:tracePt t="19076" x="6305550" y="4330700"/>
          <p14:tracePt t="19093" x="6337300" y="4343400"/>
          <p14:tracePt t="19110" x="6470650" y="4387850"/>
          <p14:tracePt t="19126" x="6623050" y="4413250"/>
          <p14:tracePt t="19143" x="6750050" y="4413250"/>
          <p14:tracePt t="19160" x="6959600" y="4413250"/>
          <p14:tracePt t="19177" x="7181850" y="4413250"/>
          <p14:tracePt t="19193" x="7531100" y="4375150"/>
          <p14:tracePt t="19210" x="7727950" y="4337050"/>
          <p14:tracePt t="19226" x="7886700" y="4298950"/>
          <p14:tracePt t="19243" x="8032750" y="4248150"/>
          <p14:tracePt t="19259" x="8172450" y="4210050"/>
          <p14:tracePt t="19276" x="8382000" y="4171950"/>
          <p14:tracePt t="19293" x="8534400" y="4140200"/>
          <p14:tracePt t="19310" x="8623300" y="4114800"/>
          <p14:tracePt t="19326" x="8712200" y="4083050"/>
          <p14:tracePt t="19343" x="8763000" y="4070350"/>
          <p14:tracePt t="19359" x="8775700" y="4064000"/>
          <p14:tracePt t="19377" x="8782050" y="4057650"/>
          <p14:tracePt t="19417" x="8782050" y="4051300"/>
          <p14:tracePt t="19433" x="8775700" y="4044950"/>
          <p14:tracePt t="19443" x="8756650" y="4038600"/>
          <p14:tracePt t="19460" x="8699500" y="4013200"/>
          <p14:tracePt t="19477" x="8553450" y="3962400"/>
          <p14:tracePt t="19493" x="8318500" y="3937000"/>
          <p14:tracePt t="19510" x="8147050" y="3937000"/>
          <p14:tracePt t="19526" x="7969250" y="3956050"/>
          <p14:tracePt t="19543" x="7810500" y="3975100"/>
          <p14:tracePt t="19560" x="7639050" y="4006850"/>
          <p14:tracePt t="19577" x="7372350" y="4044950"/>
          <p14:tracePt t="19593" x="7232650" y="4057650"/>
          <p14:tracePt t="19610" x="7099300" y="4089400"/>
          <p14:tracePt t="19626" x="6997700" y="4121150"/>
          <p14:tracePt t="19643" x="6896100" y="4159250"/>
          <p14:tracePt t="19660" x="6737350" y="4203700"/>
          <p14:tracePt t="19676" x="6654800" y="4241800"/>
          <p14:tracePt t="19693" x="6584950" y="4260850"/>
          <p14:tracePt t="19709" x="6527800" y="4279900"/>
          <p14:tracePt t="19726" x="6477000" y="4311650"/>
          <p14:tracePt t="19743" x="6457950" y="4318000"/>
          <p14:tracePt t="19760" x="6451600" y="4324350"/>
          <p14:tracePt t="19777" x="6445250" y="4324350"/>
          <p14:tracePt t="19810" x="6445250" y="4330700"/>
          <p14:tracePt t="19826" x="6445250" y="4337050"/>
          <p14:tracePt t="19843" x="6483350" y="4349750"/>
          <p14:tracePt t="19860" x="6616700" y="4375150"/>
          <p14:tracePt t="19876" x="6743700" y="4394200"/>
          <p14:tracePt t="19893" x="6946900" y="4400550"/>
          <p14:tracePt t="19910" x="7169150" y="4381500"/>
          <p14:tracePt t="19926" x="7410450" y="4343400"/>
          <p14:tracePt t="19943" x="7702550" y="4279900"/>
          <p14:tracePt t="19960" x="8147050" y="4171950"/>
          <p14:tracePt t="19976" x="8350250" y="4140200"/>
          <p14:tracePt t="19993" x="8547100" y="4083050"/>
          <p14:tracePt t="20009" x="8686800" y="4064000"/>
          <p14:tracePt t="20026" x="8832850" y="4032250"/>
          <p14:tracePt t="20043" x="8883650" y="4019550"/>
          <p14:tracePt t="20060" x="8902700" y="4013200"/>
          <p14:tracePt t="20076" x="8921750" y="4013200"/>
          <p14:tracePt t="20110" x="8921750" y="4006850"/>
          <p14:tracePt t="20275" x="8909050" y="4006850"/>
          <p14:tracePt t="20470" x="8896350" y="4006850"/>
          <p14:tracePt t="20480" x="8870950" y="4006850"/>
          <p14:tracePt t="20485" x="8839200" y="4006850"/>
          <p14:tracePt t="20493" x="8813800" y="4013200"/>
          <p14:tracePt t="20510" x="8763000" y="4025900"/>
          <p14:tracePt t="20526" x="8674100" y="4051300"/>
          <p14:tracePt t="20543" x="8553450" y="4076700"/>
          <p14:tracePt t="20559" x="8420100" y="4108450"/>
          <p14:tracePt t="20576" x="8191500" y="4165600"/>
          <p14:tracePt t="20593" x="8039100" y="4210050"/>
          <p14:tracePt t="20609" x="7886700" y="4254500"/>
          <p14:tracePt t="20626" x="7753350" y="4292600"/>
          <p14:tracePt t="20643" x="7600950" y="4324350"/>
          <p14:tracePt t="20660" x="7372350" y="4394200"/>
          <p14:tracePt t="20676" x="7251700" y="4438650"/>
          <p14:tracePt t="20693" x="7137400" y="4483100"/>
          <p14:tracePt t="20709" x="7035800" y="4514850"/>
          <p14:tracePt t="20726" x="6870700" y="4572000"/>
          <p14:tracePt t="20743" x="6762750" y="4616450"/>
          <p14:tracePt t="20760" x="6661150" y="4648200"/>
          <p14:tracePt t="20776" x="6559550" y="4699000"/>
          <p14:tracePt t="20793" x="6470650" y="4737100"/>
          <p14:tracePt t="20809" x="6318250" y="4806950"/>
          <p14:tracePt t="20826" x="6216650" y="4838700"/>
          <p14:tracePt t="20843" x="6115050" y="4876800"/>
          <p14:tracePt t="20859" x="6026150" y="4902200"/>
          <p14:tracePt t="20876" x="5930900" y="4933950"/>
          <p14:tracePt t="20893" x="5778500" y="4972050"/>
          <p14:tracePt t="20909" x="5683250" y="5010150"/>
          <p14:tracePt t="20926" x="5581650" y="5041900"/>
          <p14:tracePt t="20943" x="5499100" y="5060950"/>
          <p14:tracePt t="20959" x="5340350" y="5118100"/>
          <p14:tracePt t="20976" x="5257800" y="5162550"/>
          <p14:tracePt t="20993" x="5187950" y="5187950"/>
          <p14:tracePt t="21009" x="5137150" y="5207000"/>
          <p14:tracePt t="21026" x="5054600" y="5257800"/>
          <p14:tracePt t="21043" x="5022850" y="5302250"/>
          <p14:tracePt t="21319" x="4991100" y="5289550"/>
          <p14:tracePt t="21328" x="4921250" y="5245100"/>
          <p14:tracePt t="21334" x="4864100" y="5200650"/>
          <p14:tracePt t="21342" x="4813300" y="5168900"/>
          <p14:tracePt t="21359" x="4724400" y="5130800"/>
          <p14:tracePt t="21376" x="4629150" y="5105400"/>
          <p14:tracePt t="21392" x="4546600" y="5073650"/>
          <p14:tracePt t="21409" x="4445000" y="5054600"/>
          <p14:tracePt t="21426" x="4368800" y="5048250"/>
          <p14:tracePt t="21443" x="4260850" y="5035550"/>
          <p14:tracePt t="21459" x="4159250" y="5029200"/>
          <p14:tracePt t="21476" x="4083050" y="5029200"/>
          <p14:tracePt t="21493" x="4025900" y="5029200"/>
          <p14:tracePt t="21509" x="3994150" y="5029200"/>
          <p14:tracePt t="21526" x="3975100" y="5029200"/>
          <p14:tracePt t="21542" x="3962400" y="5029200"/>
          <p14:tracePt t="21559" x="3949700" y="5029200"/>
          <p14:tracePt t="21576" x="3937000" y="5035550"/>
          <p14:tracePt t="21800" x="3930650" y="5035550"/>
          <p14:tracePt t="21891" x="3924300" y="5035550"/>
          <p14:tracePt t="22056" x="3987800" y="5022850"/>
          <p14:tracePt t="22064" x="4095750" y="5003800"/>
          <p14:tracePt t="22076" x="4159250" y="4984750"/>
          <p14:tracePt t="22092" x="4254500" y="4972050"/>
          <p14:tracePt t="22109" x="4292600" y="4959350"/>
          <p14:tracePt t="22126" x="4305300" y="4953000"/>
          <p14:tracePt t="22176" x="4305300" y="4946650"/>
          <p14:tracePt t="22191" x="4292600" y="4940300"/>
          <p14:tracePt t="22199" x="4279900" y="4940300"/>
          <p14:tracePt t="22209" x="4273550" y="4940300"/>
          <p14:tracePt t="22226" x="4222750" y="4933950"/>
          <p14:tracePt t="22242" x="4165600" y="4927600"/>
          <p14:tracePt t="22259" x="4102100" y="4927600"/>
          <p14:tracePt t="22276" x="4051300" y="4927600"/>
          <p14:tracePt t="22292" x="3994150" y="4927600"/>
          <p14:tracePt t="22309" x="3962400" y="4933950"/>
          <p14:tracePt t="22326" x="3937000" y="4933950"/>
          <p14:tracePt t="22342" x="3917950" y="4933950"/>
          <p14:tracePt t="22359" x="3911600" y="4933950"/>
          <p14:tracePt t="22469" x="3905250" y="4933950"/>
          <p14:tracePt t="22492" x="3898900" y="4933950"/>
          <p14:tracePt t="22499" x="3886200" y="4940300"/>
          <p14:tracePt t="22509" x="3873500" y="4940300"/>
          <p14:tracePt t="22526" x="3854450" y="4940300"/>
          <p14:tracePt t="22542" x="3835400" y="4946650"/>
          <p14:tracePt t="22559" x="3829050" y="4946650"/>
          <p14:tracePt t="22576" x="3822700" y="494665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00FAF0-F7F1-4192-B647-64F1B8EE7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194925"/>
              </p:ext>
            </p:extLst>
          </p:nvPr>
        </p:nvGraphicFramePr>
        <p:xfrm>
          <a:off x="608313" y="546045"/>
          <a:ext cx="11093691" cy="6229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7897">
                  <a:extLst>
                    <a:ext uri="{9D8B030D-6E8A-4147-A177-3AD203B41FA5}">
                      <a16:colId xmlns:a16="http://schemas.microsoft.com/office/drawing/2014/main" val="1204833627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570261408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374815326"/>
                    </a:ext>
                  </a:extLst>
                </a:gridCol>
              </a:tblGrid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Name of the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/>
                        <a:t>Chemical formula/composition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Type of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359427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H</a:t>
                      </a:r>
                      <a:r>
                        <a:rPr lang="en-IN" sz="1800" b="1" dirty="0"/>
                        <a:t>2</a:t>
                      </a:r>
                      <a:r>
                        <a:rPr lang="en-IN" sz="2800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Compound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039143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41242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Oxygen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</a:t>
                      </a:r>
                      <a:r>
                        <a:rPr lang="en-IN" sz="2000" dirty="0"/>
                        <a:t>2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869015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H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,O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,CO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,H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O, Air molecule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Mixture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33966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Aluminium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1679691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Brass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560529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 dioxide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122633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9828E92-4FFC-46F8-8A34-AB97E461F0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052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56"/>
    </mc:Choice>
    <mc:Fallback>
      <p:transition spd="slow" advTm="73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9" x="3835400" y="4946650"/>
          <p14:tracePt t="946" x="3898900" y="4940300"/>
          <p14:tracePt t="954" x="3987800" y="4927600"/>
          <p14:tracePt t="963" x="4083050" y="4914900"/>
          <p14:tracePt t="980" x="4292600" y="4902200"/>
          <p14:tracePt t="997" x="4622800" y="4870450"/>
          <p14:tracePt t="1013" x="4851400" y="4870450"/>
          <p14:tracePt t="1030" x="5073650" y="4870450"/>
          <p14:tracePt t="1047" x="5295900" y="4870450"/>
          <p14:tracePt t="1064" x="5505450" y="4870450"/>
          <p14:tracePt t="1080" x="5778500" y="4845050"/>
          <p14:tracePt t="1097" x="5930900" y="4838700"/>
          <p14:tracePt t="1113" x="6019800" y="4838700"/>
          <p14:tracePt t="1130" x="6064250" y="4838700"/>
          <p14:tracePt t="1147" x="6083300" y="4838700"/>
          <p14:tracePt t="1163" x="6096000" y="4838700"/>
          <p14:tracePt t="1486" x="6115050" y="4838700"/>
          <p14:tracePt t="1494" x="6121400" y="4851400"/>
          <p14:tracePt t="1503" x="6140450" y="4864100"/>
          <p14:tracePt t="1513" x="6159500" y="4864100"/>
          <p14:tracePt t="1530" x="6184900" y="4889500"/>
          <p14:tracePt t="1547" x="6223000" y="4914900"/>
          <p14:tracePt t="1563" x="6229350" y="4921250"/>
          <p14:tracePt t="1580" x="6235700" y="4927600"/>
          <p14:tracePt t="1597" x="6242050" y="4940300"/>
          <p14:tracePt t="1644" x="6242050" y="4946650"/>
          <p14:tracePt t="1652" x="6248400" y="4946650"/>
          <p14:tracePt t="1667" x="6261100" y="4953000"/>
          <p14:tracePt t="1680" x="6261100" y="4959350"/>
          <p14:tracePt t="1697" x="6267450" y="4965700"/>
          <p14:tracePt t="1713" x="6273800" y="4965700"/>
          <p14:tracePt t="1730" x="6280150" y="4965700"/>
          <p14:tracePt t="1953" x="6286500" y="4984750"/>
          <p14:tracePt t="1961" x="6286500" y="5029200"/>
          <p14:tracePt t="1970" x="6292850" y="5054600"/>
          <p14:tracePt t="1980" x="6292850" y="5073650"/>
          <p14:tracePt t="1997" x="6299200" y="5124450"/>
          <p14:tracePt t="2014" x="6299200" y="5149850"/>
          <p14:tracePt t="2030" x="6299200" y="5162550"/>
          <p14:tracePt t="2269" x="6292850" y="5162550"/>
          <p14:tracePt t="2276" x="6280150" y="5149850"/>
          <p14:tracePt t="2288" x="6267450" y="5149850"/>
          <p14:tracePt t="2297" x="6248400" y="5143500"/>
          <p14:tracePt t="2313" x="6191250" y="5143500"/>
          <p14:tracePt t="2330" x="6159500" y="5143500"/>
          <p14:tracePt t="2347" x="6108700" y="5143500"/>
          <p14:tracePt t="2363" x="6070600" y="5162550"/>
          <p14:tracePt t="2380" x="6038850" y="5168900"/>
          <p14:tracePt t="2397" x="6019800" y="5175250"/>
          <p14:tracePt t="2413" x="6013450" y="5175250"/>
          <p14:tracePt t="2430" x="6007100" y="5175250"/>
          <p14:tracePt t="2465" x="6000750" y="5175250"/>
          <p14:tracePt t="2757" x="6007100" y="5175250"/>
          <p14:tracePt t="2765" x="6019800" y="5175250"/>
          <p14:tracePt t="2772" x="6026150" y="5175250"/>
          <p14:tracePt t="2780" x="6038850" y="5175250"/>
          <p14:tracePt t="2796" x="6076950" y="5175250"/>
          <p14:tracePt t="2813" x="6140450" y="5175250"/>
          <p14:tracePt t="2830" x="6210300" y="5168900"/>
          <p14:tracePt t="2846" x="6280150" y="5143500"/>
          <p14:tracePt t="2863" x="6337300" y="5137150"/>
          <p14:tracePt t="2880" x="6381750" y="5130800"/>
          <p14:tracePt t="2896" x="6394450" y="5124450"/>
          <p14:tracePt t="2913" x="6407150" y="5124450"/>
          <p14:tracePt t="3772" x="6426200" y="5124450"/>
          <p14:tracePt t="3780" x="6483350" y="5124450"/>
          <p14:tracePt t="3788" x="6546850" y="5124450"/>
          <p14:tracePt t="3796" x="6597650" y="5124450"/>
          <p14:tracePt t="3813" x="6737350" y="5124450"/>
          <p14:tracePt t="3830" x="6883400" y="5124450"/>
          <p14:tracePt t="3846" x="7029450" y="5124450"/>
          <p14:tracePt t="3863" x="7219950" y="5124450"/>
          <p14:tracePt t="3880" x="7321550" y="5118100"/>
          <p14:tracePt t="3896" x="7416800" y="5105400"/>
          <p14:tracePt t="3913" x="7524750" y="5092700"/>
          <p14:tracePt t="3929" x="7639050" y="5073650"/>
          <p14:tracePt t="3946" x="7677150" y="5067300"/>
          <p14:tracePt t="3963" x="7708900" y="5054600"/>
          <p14:tracePt t="3979" x="7715250" y="5054600"/>
          <p14:tracePt t="4253" x="7759700" y="5041900"/>
          <p14:tracePt t="4260" x="7816850" y="5029200"/>
          <p14:tracePt t="4269" x="7867650" y="5010150"/>
          <p14:tracePt t="4279" x="7918450" y="4997450"/>
          <p14:tracePt t="4296" x="8026400" y="4965700"/>
          <p14:tracePt t="4313" x="8115300" y="4946650"/>
          <p14:tracePt t="4329" x="8248650" y="4921250"/>
          <p14:tracePt t="4346" x="8331200" y="4895850"/>
          <p14:tracePt t="4363" x="8401050" y="4883150"/>
          <p14:tracePt t="4379" x="8458200" y="4870450"/>
          <p14:tracePt t="4396" x="8521700" y="4864100"/>
          <p14:tracePt t="4413" x="8547100" y="4857750"/>
          <p14:tracePt t="4429" x="8553450" y="4857750"/>
          <p14:tracePt t="4446" x="8566150" y="4851400"/>
          <p14:tracePt t="4719" x="8578850" y="4857750"/>
          <p14:tracePt t="4727" x="8591550" y="4870450"/>
          <p14:tracePt t="4734" x="8604250" y="4883150"/>
          <p14:tracePt t="4750" x="8623300" y="4902200"/>
          <p14:tracePt t="4763" x="8629650" y="4908550"/>
          <p14:tracePt t="4779" x="8648700" y="4933950"/>
          <p14:tracePt t="4796" x="8674100" y="4953000"/>
          <p14:tracePt t="4813" x="8693150" y="4978400"/>
          <p14:tracePt t="4829" x="8712200" y="4997450"/>
          <p14:tracePt t="4846" x="8737600" y="5035550"/>
          <p14:tracePt t="4863" x="8775700" y="5073650"/>
          <p14:tracePt t="4879" x="8801100" y="5099050"/>
          <p14:tracePt t="4896" x="8820150" y="5124450"/>
          <p14:tracePt t="4913" x="8845550" y="5137150"/>
          <p14:tracePt t="4929" x="8864600" y="5143500"/>
          <p14:tracePt t="4946" x="8870950" y="5143500"/>
          <p14:tracePt t="5155" x="8928100" y="5143500"/>
          <p14:tracePt t="5163" x="8991600" y="5143500"/>
          <p14:tracePt t="5170" x="9067800" y="5149850"/>
          <p14:tracePt t="5179" x="9131300" y="5149850"/>
          <p14:tracePt t="5196" x="9232900" y="5168900"/>
          <p14:tracePt t="5213" x="9347200" y="5168900"/>
          <p14:tracePt t="5229" x="9455150" y="5175250"/>
          <p14:tracePt t="5246" x="9588500" y="5175250"/>
          <p14:tracePt t="5262" x="9652000" y="5175250"/>
          <p14:tracePt t="5279" x="9696450" y="5175250"/>
          <p14:tracePt t="5296" x="9721850" y="5175250"/>
          <p14:tracePt t="5312" x="9734550" y="5175250"/>
          <p14:tracePt t="5329" x="9747250" y="5175250"/>
          <p14:tracePt t="5346" x="9759950" y="5175250"/>
          <p14:tracePt t="5622" x="9766300" y="5175250"/>
          <p14:tracePt t="5629" x="9772650" y="5175250"/>
          <p14:tracePt t="5660" x="9779000" y="5175250"/>
          <p14:tracePt t="5743" x="9772650" y="5175250"/>
          <p14:tracePt t="5749" x="9766300" y="5181600"/>
          <p14:tracePt t="5763" x="9759950" y="5181600"/>
          <p14:tracePt t="5779" x="9702800" y="5181600"/>
          <p14:tracePt t="5796" x="9664700" y="5187950"/>
          <p14:tracePt t="5812" x="9620250" y="5200650"/>
          <p14:tracePt t="5829" x="9588500" y="5213350"/>
          <p14:tracePt t="5846" x="9569450" y="5226050"/>
          <p14:tracePt t="5862" x="9550400" y="5232400"/>
          <p14:tracePt t="5879" x="9537700" y="5232400"/>
          <p14:tracePt t="5896" x="9531350" y="5232400"/>
          <p14:tracePt t="6089" x="9537700" y="5232400"/>
          <p14:tracePt t="6104" x="9544050" y="5232400"/>
          <p14:tracePt t="6111" x="9550400" y="5232400"/>
          <p14:tracePt t="6119" x="9563100" y="5232400"/>
          <p14:tracePt t="6129" x="9569450" y="5232400"/>
          <p14:tracePt t="6146" x="9582150" y="5232400"/>
          <p14:tracePt t="6163" x="9588500" y="5232400"/>
          <p14:tracePt t="6179" x="9594850" y="5232400"/>
          <p14:tracePt t="6196" x="9613900" y="5232400"/>
          <p14:tracePt t="6212" x="9632950" y="5232400"/>
          <p14:tracePt t="6229" x="9671050" y="5232400"/>
          <p14:tracePt t="6246" x="9715500" y="5226050"/>
          <p14:tracePt t="6262" x="9798050" y="5200650"/>
          <p14:tracePt t="6279" x="9842500" y="5194300"/>
          <p14:tracePt t="6296" x="9893300" y="5187950"/>
          <p14:tracePt t="6313" x="9912350" y="5187950"/>
          <p14:tracePt t="6329" x="9918700" y="5181600"/>
          <p14:tracePt t="6346" x="9925050" y="518160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00FAF0-F7F1-4192-B647-64F1B8EE7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3660126"/>
              </p:ext>
            </p:extLst>
          </p:nvPr>
        </p:nvGraphicFramePr>
        <p:xfrm>
          <a:off x="608313" y="546045"/>
          <a:ext cx="11093691" cy="6229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7897">
                  <a:extLst>
                    <a:ext uri="{9D8B030D-6E8A-4147-A177-3AD203B41FA5}">
                      <a16:colId xmlns:a16="http://schemas.microsoft.com/office/drawing/2014/main" val="1204833627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570261408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374815326"/>
                    </a:ext>
                  </a:extLst>
                </a:gridCol>
              </a:tblGrid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Name of the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/>
                        <a:t>Chemical formula/composition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Type of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359427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H</a:t>
                      </a:r>
                      <a:r>
                        <a:rPr lang="en-IN" sz="1800" b="1" dirty="0"/>
                        <a:t>2</a:t>
                      </a:r>
                      <a:r>
                        <a:rPr lang="en-IN" sz="2800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Compound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039143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41242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Oxygen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</a:t>
                      </a:r>
                      <a:r>
                        <a:rPr lang="en-IN" sz="2000" dirty="0"/>
                        <a:t>2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869015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H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,O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,CO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,H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O, Air molecule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Mixture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33966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Aluminium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1679691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Brass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Cu, Zn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Mixture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560529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 dioxide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122633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AA251E4-5B09-4054-B36F-890ACBD79D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16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99"/>
    </mc:Choice>
    <mc:Fallback>
      <p:transition spd="slow" advTm="16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53" x="9893300" y="5175250"/>
          <p14:tracePt t="860" x="9829800" y="5175250"/>
          <p14:tracePt t="872" x="9753600" y="5175250"/>
          <p14:tracePt t="889" x="9613900" y="5194300"/>
          <p14:tracePt t="906" x="9385300" y="5245100"/>
          <p14:tracePt t="923" x="9226550" y="5295900"/>
          <p14:tracePt t="939" x="9099550" y="5327650"/>
          <p14:tracePt t="956" x="9010650" y="5372100"/>
          <p14:tracePt t="972" x="8896350" y="5422900"/>
          <p14:tracePt t="989" x="8845550" y="5448300"/>
          <p14:tracePt t="1006" x="8807450" y="5461000"/>
          <p14:tracePt t="1022" x="8794750" y="5480050"/>
          <p14:tracePt t="1039" x="8788400" y="5486400"/>
          <p14:tracePt t="1056" x="8782050" y="5486400"/>
          <p14:tracePt t="1387" x="8667750" y="5480050"/>
          <p14:tracePt t="1394" x="8470900" y="5480050"/>
          <p14:tracePt t="1406" x="8235950" y="5480050"/>
          <p14:tracePt t="1423" x="7620000" y="5530850"/>
          <p14:tracePt t="1439" x="6534150" y="5664200"/>
          <p14:tracePt t="1455" x="5880100" y="5784850"/>
          <p14:tracePt t="1472" x="5359400" y="5873750"/>
          <p14:tracePt t="1489" x="4953000" y="5988050"/>
          <p14:tracePt t="1506" x="4622800" y="6089650"/>
          <p14:tracePt t="1522" x="4362450" y="6197600"/>
          <p14:tracePt t="1539" x="4318000" y="6235700"/>
          <p14:tracePt t="1812" x="4254500" y="6216650"/>
          <p14:tracePt t="1818" x="4178300" y="6203950"/>
          <p14:tracePt t="1828" x="4102100" y="6184900"/>
          <p14:tracePt t="1839" x="3911600" y="6146800"/>
          <p14:tracePt t="1856" x="3676650" y="6134100"/>
          <p14:tracePt t="1872" x="3435350" y="6121400"/>
          <p14:tracePt t="1889" x="3232150" y="6121400"/>
          <p14:tracePt t="1906" x="2990850" y="6121400"/>
          <p14:tracePt t="1922" x="2882900" y="6121400"/>
          <p14:tracePt t="1939" x="2819400" y="6121400"/>
          <p14:tracePt t="1956" x="2762250" y="6121400"/>
          <p14:tracePt t="1972" x="2724150" y="6121400"/>
          <p14:tracePt t="1989" x="2667000" y="6115050"/>
          <p14:tracePt t="2006" x="2622550" y="6102350"/>
          <p14:tracePt t="2022" x="2578100" y="6083300"/>
          <p14:tracePt t="2039" x="2546350" y="6076950"/>
          <p14:tracePt t="2056" x="2527300" y="6064250"/>
          <p14:tracePt t="2072" x="2508250" y="6057900"/>
          <p14:tracePt t="2106" x="2501900" y="6057900"/>
          <p14:tracePt t="2122" x="2495550" y="6051550"/>
          <p14:tracePt t="2139" x="2482850" y="6032500"/>
          <p14:tracePt t="2156" x="2476500" y="6019800"/>
          <p14:tracePt t="2172" x="2463800" y="6019800"/>
          <p14:tracePt t="2189" x="2463800" y="6013450"/>
          <p14:tracePt t="2221" x="2470150" y="6013450"/>
          <p14:tracePt t="2228" x="2489200" y="6013450"/>
          <p14:tracePt t="2239" x="2527300" y="6013450"/>
          <p14:tracePt t="2256" x="2667000" y="6013450"/>
          <p14:tracePt t="2272" x="2819400" y="6032500"/>
          <p14:tracePt t="2289" x="2940050" y="6038850"/>
          <p14:tracePt t="2306" x="3009900" y="6045200"/>
          <p14:tracePt t="2322" x="3086100" y="6057900"/>
          <p14:tracePt t="2339" x="3181350" y="6057900"/>
          <p14:tracePt t="2355" x="3302000" y="6070600"/>
          <p14:tracePt t="2372" x="3403600" y="6083300"/>
          <p14:tracePt t="2389" x="3441700" y="6083300"/>
          <p14:tracePt t="2406" x="3467100" y="6083300"/>
          <p14:tracePt t="2422" x="3486150" y="6083300"/>
          <p14:tracePt t="2438" x="3498850" y="6083300"/>
          <p14:tracePt t="2455" x="3511550" y="6083300"/>
          <p14:tracePt t="2472" x="3549650" y="6089650"/>
          <p14:tracePt t="2489" x="3587750" y="6096000"/>
          <p14:tracePt t="2506" x="3613150" y="6096000"/>
          <p14:tracePt t="2522" x="3638550" y="6096000"/>
          <p14:tracePt t="2539" x="3644900" y="6096000"/>
          <p14:tracePt t="2747" x="3714750" y="6096000"/>
          <p14:tracePt t="2755" x="3822700" y="6096000"/>
          <p14:tracePt t="2763" x="3917950" y="6083300"/>
          <p14:tracePt t="2772" x="4000500" y="6083300"/>
          <p14:tracePt t="2789" x="4171950" y="6076950"/>
          <p14:tracePt t="2805" x="4362450" y="6064250"/>
          <p14:tracePt t="2822" x="4597400" y="6057900"/>
          <p14:tracePt t="2839" x="4743450" y="6057900"/>
          <p14:tracePt t="2855" x="4870450" y="6057900"/>
          <p14:tracePt t="2872" x="4984750" y="6057900"/>
          <p14:tracePt t="2889" x="5067300" y="6057900"/>
          <p14:tracePt t="2905" x="5111750" y="6057900"/>
          <p14:tracePt t="2922" x="5118100" y="6057900"/>
          <p14:tracePt t="2939" x="5124450" y="6057900"/>
          <p14:tracePt t="2955" x="5118100" y="6064250"/>
          <p14:tracePt t="3153" x="5143500" y="6064250"/>
          <p14:tracePt t="3161" x="5194300" y="6064250"/>
          <p14:tracePt t="3172" x="5270500" y="6057900"/>
          <p14:tracePt t="3189" x="5365750" y="6051550"/>
          <p14:tracePt t="3191" x="5410200" y="6038850"/>
          <p14:tracePt t="3205" x="5461000" y="6032500"/>
          <p14:tracePt t="3222" x="5505450" y="6019800"/>
          <p14:tracePt t="3239" x="5537200" y="6019800"/>
          <p14:tracePt t="3255" x="5575300" y="6007100"/>
          <p14:tracePt t="3272" x="5607050" y="6000750"/>
          <p14:tracePt t="3288" x="5645150" y="5994400"/>
          <p14:tracePt t="3305" x="5651500" y="5994400"/>
          <p14:tracePt t="3322" x="5657850" y="5994400"/>
          <p14:tracePt t="3358" x="5664200" y="5994400"/>
          <p14:tracePt t="3401" x="5670550" y="5994400"/>
          <p14:tracePt t="3408" x="5683250" y="5994400"/>
          <p14:tracePt t="3415" x="5695950" y="5994400"/>
          <p14:tracePt t="3424" x="5708650" y="5994400"/>
          <p14:tracePt t="3438" x="5746750" y="5988050"/>
          <p14:tracePt t="3455" x="5772150" y="5981700"/>
          <p14:tracePt t="3472" x="5778500" y="5981700"/>
          <p14:tracePt t="3488" x="5784850" y="5981700"/>
          <p14:tracePt t="3747" x="5791200" y="5981700"/>
          <p14:tracePt t="3769" x="5791200" y="5975350"/>
          <p14:tracePt t="3785" x="5797550" y="5975350"/>
          <p14:tracePt t="3794" x="5803900" y="5975350"/>
          <p14:tracePt t="3805" x="5810250" y="5975350"/>
          <p14:tracePt t="3822" x="5886450" y="5949950"/>
          <p14:tracePt t="3838" x="5937250" y="5937250"/>
          <p14:tracePt t="3855" x="6007100" y="5924550"/>
          <p14:tracePt t="3872" x="6051550" y="5911850"/>
          <p14:tracePt t="3889" x="6064250" y="5911850"/>
          <p14:tracePt t="3905" x="6070600" y="5899150"/>
          <p14:tracePt t="4190" x="6064250" y="5899150"/>
          <p14:tracePt t="4197" x="6045200" y="5899150"/>
          <p14:tracePt t="4205" x="6013450" y="5899150"/>
          <p14:tracePt t="4222" x="5994400" y="5899150"/>
          <p14:tracePt t="4238" x="5969000" y="5899150"/>
          <p14:tracePt t="4255" x="5956300" y="5899150"/>
          <p14:tracePt t="4289" x="5949950" y="5899150"/>
          <p14:tracePt t="5762" x="5956300" y="5899150"/>
          <p14:tracePt t="5769" x="6000750" y="5899150"/>
          <p14:tracePt t="5777" x="6032500" y="5899150"/>
          <p14:tracePt t="5788" x="6057900" y="5899150"/>
          <p14:tracePt t="5805" x="6134100" y="5892800"/>
          <p14:tracePt t="5821" x="6248400" y="5873750"/>
          <p14:tracePt t="5838" x="6337300" y="5848350"/>
          <p14:tracePt t="5855" x="6438900" y="5822950"/>
          <p14:tracePt t="5871" x="6534150" y="5803900"/>
          <p14:tracePt t="5888" x="6635750" y="5784850"/>
          <p14:tracePt t="5904" x="6724650" y="5778500"/>
          <p14:tracePt t="5921" x="6775450" y="5778500"/>
          <p14:tracePt t="5938" x="6813550" y="5778500"/>
          <p14:tracePt t="5955" x="6838950" y="5778500"/>
          <p14:tracePt t="5971" x="6845300" y="5778500"/>
          <p14:tracePt t="5988" x="6851650" y="5778500"/>
          <p14:tracePt t="6032" x="6845300" y="5778500"/>
          <p14:tracePt t="6040" x="6832600" y="5778500"/>
          <p14:tracePt t="6296" x="6813550" y="5791200"/>
          <p14:tracePt t="6303" x="6788150" y="5797550"/>
          <p14:tracePt t="6315" x="6769100" y="5810250"/>
          <p14:tracePt t="6322" x="6756400" y="5816600"/>
          <p14:tracePt t="6338" x="6731000" y="5822950"/>
          <p14:tracePt t="6355" x="6711950" y="5835650"/>
          <p14:tracePt t="6371" x="6699250" y="5842000"/>
          <p14:tracePt t="6424" x="6699250" y="5848350"/>
          <p14:tracePt t="6431" x="6692900" y="5848350"/>
          <p14:tracePt t="6438" x="6686550" y="5854700"/>
          <p14:tracePt t="6455" x="6680200" y="5867400"/>
          <p14:tracePt t="6471" x="6661150" y="5867400"/>
          <p14:tracePt t="6488" x="6654800" y="5886450"/>
          <p14:tracePt t="7220" x="6648450" y="5886450"/>
          <p14:tracePt t="7228" x="6642100" y="5886450"/>
          <p14:tracePt t="7243" x="6623050" y="5886450"/>
          <p14:tracePt t="7254" x="6616700" y="5886450"/>
          <p14:tracePt t="7271" x="6604000" y="5892800"/>
          <p14:tracePt t="7288" x="6591300" y="5892800"/>
          <p14:tracePt t="7304" x="6584950" y="5892800"/>
          <p14:tracePt t="7394" x="6591300" y="5892800"/>
          <p14:tracePt t="7416" x="6597650" y="5892800"/>
          <p14:tracePt t="7431" x="6604000" y="5892800"/>
          <p14:tracePt t="7439" x="6616700" y="5892800"/>
          <p14:tracePt t="7446" x="6648450" y="5892800"/>
          <p14:tracePt t="7454" x="6686550" y="5892800"/>
          <p14:tracePt t="7471" x="6813550" y="5892800"/>
          <p14:tracePt t="7488" x="6921500" y="5892800"/>
          <p14:tracePt t="7504" x="7016750" y="5867400"/>
          <p14:tracePt t="7521" x="7131050" y="5854700"/>
          <p14:tracePt t="7538" x="7181850" y="5842000"/>
          <p14:tracePt t="7554" x="7226300" y="5835650"/>
          <p14:tracePt t="7571" x="7239000" y="5835650"/>
          <p14:tracePt t="7588" x="7251700" y="5835650"/>
          <p14:tracePt t="7604" x="7264400" y="5835650"/>
          <p14:tracePt t="7679" x="7258050" y="5835650"/>
          <p14:tracePt t="7687" x="7245350" y="5835650"/>
          <p14:tracePt t="7694" x="7239000" y="5835650"/>
          <p14:tracePt t="7704" x="7232650" y="5835650"/>
          <p14:tracePt t="7721" x="7226300" y="5835650"/>
          <p14:tracePt t="7738" x="7219950" y="5835650"/>
          <p14:tracePt t="7754" x="7200900" y="5835650"/>
          <p14:tracePt t="7771" x="7194550" y="5835650"/>
          <p14:tracePt t="7787" x="7181850" y="5835650"/>
          <p14:tracePt t="7804" x="7131050" y="5842000"/>
          <p14:tracePt t="7821" x="7016750" y="5842000"/>
          <p14:tracePt t="7837" x="6927850" y="5842000"/>
          <p14:tracePt t="7854" x="6838950" y="5848350"/>
          <p14:tracePt t="7871" x="6731000" y="5867400"/>
          <p14:tracePt t="7887" x="6623050" y="5873750"/>
          <p14:tracePt t="7904" x="6483350" y="5886450"/>
          <p14:tracePt t="7921" x="6413500" y="5892800"/>
          <p14:tracePt t="7938" x="6369050" y="5899150"/>
          <p14:tracePt t="7954" x="6343650" y="5905500"/>
          <p14:tracePt t="7971" x="6337300" y="5905500"/>
          <p14:tracePt t="7988" x="6324600" y="5905500"/>
          <p14:tracePt t="8070" x="6330950" y="5905500"/>
          <p14:tracePt t="8092" x="6337300" y="5905500"/>
          <p14:tracePt t="8115" x="6343650" y="5905500"/>
          <p14:tracePt t="8123" x="6350000" y="5905500"/>
          <p14:tracePt t="8129" x="6356350" y="5905500"/>
          <p14:tracePt t="8137" x="6369050" y="5905500"/>
          <p14:tracePt t="8154" x="6413500" y="5905500"/>
          <p14:tracePt t="8171" x="6464300" y="5905500"/>
          <p14:tracePt t="8187" x="6508750" y="5905500"/>
          <p14:tracePt t="8189" x="6527800" y="5905500"/>
          <p14:tracePt t="8204" x="6546850" y="5899150"/>
          <p14:tracePt t="8221" x="6578600" y="5892800"/>
          <p14:tracePt t="8237" x="6591300" y="5892800"/>
          <p14:tracePt t="8254" x="6616700" y="5892800"/>
          <p14:tracePt t="8271" x="6629400" y="5886450"/>
          <p14:tracePt t="8287" x="6667500" y="5880100"/>
          <p14:tracePt t="8304" x="6724650" y="5873750"/>
          <p14:tracePt t="8321" x="6769100" y="5867400"/>
          <p14:tracePt t="8337" x="6832600" y="5861050"/>
          <p14:tracePt t="8354" x="6883400" y="5861050"/>
          <p14:tracePt t="8370" x="6978650" y="5848350"/>
          <p14:tracePt t="8387" x="7035800" y="5842000"/>
          <p14:tracePt t="8404" x="7086600" y="5842000"/>
          <p14:tracePt t="8421" x="7124700" y="5842000"/>
          <p14:tracePt t="8437" x="7150100" y="5842000"/>
          <p14:tracePt t="8454" x="7169150" y="5835650"/>
          <p14:tracePt t="8520" x="7150100" y="5835650"/>
          <p14:tracePt t="8528" x="7092950" y="5835650"/>
          <p14:tracePt t="8537" x="6959600" y="5835650"/>
          <p14:tracePt t="8554" x="6648450" y="5848350"/>
          <p14:tracePt t="8571" x="6311900" y="5873750"/>
          <p14:tracePt t="8587" x="6032500" y="5899150"/>
          <p14:tracePt t="8604" x="5753100" y="5956300"/>
          <p14:tracePt t="8621" x="5600700" y="5962650"/>
          <p14:tracePt t="8637" x="5473700" y="5975350"/>
          <p14:tracePt t="8654" x="5378450" y="5988050"/>
          <p14:tracePt t="8671" x="5327650" y="5994400"/>
          <p14:tracePt t="8687" x="5276850" y="6007100"/>
          <p14:tracePt t="8704" x="5270500" y="6007100"/>
          <p14:tracePt t="8720" x="5257800" y="6007100"/>
          <p14:tracePt t="8746" x="5264150" y="6007100"/>
          <p14:tracePt t="8754" x="5270500" y="6007100"/>
          <p14:tracePt t="8770" x="5308600" y="6007100"/>
          <p14:tracePt t="8787" x="5461000" y="6013450"/>
          <p14:tracePt t="8804" x="5645150" y="6013450"/>
          <p14:tracePt t="8821" x="5810250" y="6013450"/>
          <p14:tracePt t="8837" x="6000750" y="5994400"/>
          <p14:tracePt t="8854" x="6089650" y="5988050"/>
          <p14:tracePt t="8870" x="6153150" y="5981700"/>
          <p14:tracePt t="8887" x="6197600" y="5975350"/>
          <p14:tracePt t="8904" x="6216650" y="5975350"/>
          <p14:tracePt t="8920" x="6267450" y="5969000"/>
          <p14:tracePt t="8937" x="6299200" y="5962650"/>
          <p14:tracePt t="8954" x="6343650" y="5956300"/>
          <p14:tracePt t="8971" x="6400800" y="5949950"/>
          <p14:tracePt t="8987" x="6489700" y="5943600"/>
          <p14:tracePt t="9004" x="6534150" y="5930900"/>
          <p14:tracePt t="9021" x="6572250" y="5924550"/>
          <p14:tracePt t="9037" x="6610350" y="5924550"/>
          <p14:tracePt t="9054" x="6623050" y="5924550"/>
          <p14:tracePt t="9071" x="6635750" y="5924550"/>
          <p14:tracePt t="9087" x="6642100" y="5924550"/>
          <p14:tracePt t="9273" x="6623050" y="5924550"/>
          <p14:tracePt t="9280" x="6578600" y="5924550"/>
          <p14:tracePt t="9289" x="6553200" y="5924550"/>
          <p14:tracePt t="9304" x="6527800" y="5924550"/>
          <p14:tracePt t="9321" x="6515100" y="5924550"/>
          <p14:tracePt t="9354" x="6508750" y="5924550"/>
          <p14:tracePt t="9484" x="6515100" y="5924550"/>
          <p14:tracePt t="9491" x="6527800" y="5924550"/>
          <p14:tracePt t="9499" x="6534150" y="5924550"/>
          <p14:tracePt t="9506" x="6553200" y="5924550"/>
          <p14:tracePt t="9520" x="6559550" y="5924550"/>
          <p14:tracePt t="9537" x="6584950" y="5924550"/>
          <p14:tracePt t="9554" x="6597650" y="5924550"/>
          <p14:tracePt t="9596" x="6591300" y="5918200"/>
          <p14:tracePt t="9603" x="6584950" y="5918200"/>
          <p14:tracePt t="9620" x="6553200" y="5918200"/>
          <p14:tracePt t="9637" x="6483350" y="5918200"/>
          <p14:tracePt t="9654" x="6362700" y="5918200"/>
          <p14:tracePt t="9671" x="6267450" y="5918200"/>
          <p14:tracePt t="9687" x="6172200" y="5918200"/>
          <p14:tracePt t="9704" x="6115050" y="5918200"/>
          <p14:tracePt t="9720" x="6076950" y="5924550"/>
          <p14:tracePt t="9737" x="6045200" y="5930900"/>
          <p14:tracePt t="9754" x="6019800" y="5930900"/>
          <p14:tracePt t="9770" x="6013450" y="5930900"/>
          <p14:tracePt t="9882" x="6019800" y="5930900"/>
          <p14:tracePt t="9890" x="6038850" y="5930900"/>
          <p14:tracePt t="9896" x="6083300" y="5930900"/>
          <p14:tracePt t="9905" x="6127750" y="5924550"/>
          <p14:tracePt t="9920" x="6242050" y="5924550"/>
          <p14:tracePt t="9937" x="6350000" y="5924550"/>
          <p14:tracePt t="9954" x="6445250" y="5911850"/>
          <p14:tracePt t="9970" x="6515100" y="5905500"/>
          <p14:tracePt t="9987" x="6578600" y="5905500"/>
          <p14:tracePt t="10003" x="6604000" y="5905500"/>
          <p14:tracePt t="10020" x="6648450" y="5899150"/>
          <p14:tracePt t="10037" x="6680200" y="5899150"/>
          <p14:tracePt t="10054" x="6705600" y="5899150"/>
          <p14:tracePt t="10070" x="6737350" y="5899150"/>
          <p14:tracePt t="10087" x="6743700" y="5899150"/>
          <p14:tracePt t="10103" x="6750050" y="5899150"/>
          <p14:tracePt t="10476" x="6756400" y="5899150"/>
          <p14:tracePt t="10529" x="6737350" y="5892800"/>
          <p14:tracePt t="10536" x="6731000" y="5892800"/>
          <p14:tracePt t="10543" x="6705600" y="5886450"/>
          <p14:tracePt t="10554" x="6661150" y="5886450"/>
          <p14:tracePt t="10570" x="6572250" y="5886450"/>
          <p14:tracePt t="10587" x="6438900" y="5886450"/>
          <p14:tracePt t="10603" x="6172200" y="5886450"/>
          <p14:tracePt t="10620" x="6013450" y="5905500"/>
          <p14:tracePt t="10637" x="5873750" y="5937250"/>
          <p14:tracePt t="10654" x="5759450" y="5962650"/>
          <p14:tracePt t="10670" x="5683250" y="5975350"/>
          <p14:tracePt t="10687" x="5619750" y="5994400"/>
          <p14:tracePt t="10704" x="5613400" y="5994400"/>
          <p14:tracePt t="10720" x="5607050" y="5994400"/>
          <p14:tracePt t="10737" x="5594350" y="5994400"/>
          <p14:tracePt t="10784" x="5600700" y="5994400"/>
          <p14:tracePt t="10800" x="5607050" y="5994400"/>
          <p14:tracePt t="10807" x="5619750" y="6000750"/>
          <p14:tracePt t="10820" x="5657850" y="6000750"/>
          <p14:tracePt t="10837" x="5861050" y="6000750"/>
          <p14:tracePt t="10853" x="6013450" y="6000750"/>
          <p14:tracePt t="10870" x="6146800" y="6000750"/>
          <p14:tracePt t="10887" x="6267450" y="5975350"/>
          <p14:tracePt t="10903" x="6400800" y="5962650"/>
          <p14:tracePt t="10920" x="6559550" y="5949950"/>
          <p14:tracePt t="10937" x="6635750" y="5949950"/>
          <p14:tracePt t="10953" x="6692900" y="5943600"/>
          <p14:tracePt t="10970" x="6731000" y="5937250"/>
          <p14:tracePt t="10987" x="6756400" y="5930900"/>
          <p14:tracePt t="11003" x="6762750" y="5930900"/>
          <p14:tracePt t="11020" x="6769100" y="5930900"/>
          <p14:tracePt t="11054" x="6775450" y="5930900"/>
          <p14:tracePt t="11070" x="6794500" y="5918200"/>
          <p14:tracePt t="11087" x="6819900" y="5911850"/>
          <p14:tracePt t="11103" x="6851650" y="5905500"/>
          <p14:tracePt t="11120" x="6889750" y="5899150"/>
          <p14:tracePt t="11137" x="6902450" y="5899150"/>
          <p14:tracePt t="11153" x="6908800" y="5899150"/>
          <p14:tracePt t="11190" x="6915150" y="5899150"/>
          <p14:tracePt t="11206" x="6927850" y="5899150"/>
          <p14:tracePt t="11212" x="6934200" y="5899150"/>
          <p14:tracePt t="11220" x="6940550" y="5899150"/>
          <p14:tracePt t="11236" x="6946900" y="5899150"/>
          <p14:tracePt t="11253" x="6959600" y="5899150"/>
          <p14:tracePt t="11310" x="6965950" y="5899150"/>
          <p14:tracePt t="11317" x="6972300" y="5899150"/>
          <p14:tracePt t="11325" x="6985000" y="5899150"/>
          <p14:tracePt t="11337" x="6991350" y="5899150"/>
          <p14:tracePt t="11354" x="7004050" y="5899150"/>
          <p14:tracePt t="11370" x="7035800" y="5892800"/>
          <p14:tracePt t="11386" x="7048500" y="5892800"/>
          <p14:tracePt t="11403" x="7061200" y="5892800"/>
          <p14:tracePt t="11453" x="7061200" y="5886450"/>
          <p14:tracePt t="11467" x="7067550" y="5886450"/>
          <p14:tracePt t="11483" x="7086600" y="5886450"/>
          <p14:tracePt t="11507" x="7092950" y="5886450"/>
          <p14:tracePt t="11520" x="7099300" y="5886450"/>
          <p14:tracePt t="11761" x="7042150" y="5886450"/>
          <p14:tracePt t="11768" x="6934200" y="5886450"/>
          <p14:tracePt t="11776" x="6838950" y="5886450"/>
          <p14:tracePt t="11787" x="6731000" y="5892800"/>
          <p14:tracePt t="11803" x="6540500" y="5911850"/>
          <p14:tracePt t="11820" x="6343650" y="5930900"/>
          <p14:tracePt t="11836" x="6165850" y="5943600"/>
          <p14:tracePt t="11853" x="6121400" y="5943600"/>
          <p14:tracePt t="11870" x="6108700" y="5943600"/>
          <p14:tracePt t="11887" x="6096000" y="5943600"/>
          <p14:tracePt t="11994" x="6102350" y="5943600"/>
          <p14:tracePt t="12002" x="6115050" y="5943600"/>
          <p14:tracePt t="12009" x="6134100" y="5943600"/>
          <p14:tracePt t="12020" x="6146800" y="5943600"/>
          <p14:tracePt t="12036" x="6197600" y="5949950"/>
          <p14:tracePt t="12053" x="6229350" y="5949950"/>
          <p14:tracePt t="12070" x="6273800" y="5949950"/>
          <p14:tracePt t="12087" x="6305550" y="5949950"/>
          <p14:tracePt t="12103" x="6330950" y="5949950"/>
          <p14:tracePt t="12120" x="6375400" y="5949950"/>
          <p14:tracePt t="12136" x="6508750" y="5943600"/>
          <p14:tracePt t="12153" x="6597650" y="5937250"/>
          <p14:tracePt t="12170" x="6686550" y="5930900"/>
          <p14:tracePt t="12186" x="6750050" y="5930900"/>
          <p14:tracePt t="12188" x="6781800" y="5930900"/>
          <p14:tracePt t="12203" x="6800850" y="5930900"/>
          <p14:tracePt t="12220" x="6864350" y="5930900"/>
          <p14:tracePt t="12236" x="6889750" y="5930900"/>
          <p14:tracePt t="12253" x="6915150" y="5930900"/>
          <p14:tracePt t="12270" x="6940550" y="5930900"/>
          <p14:tracePt t="12286" x="6959600" y="5930900"/>
          <p14:tracePt t="12320" x="6965950" y="5930900"/>
          <p14:tracePt t="12384" x="6972300" y="5930900"/>
          <p14:tracePt t="12399" x="6978650" y="5930900"/>
          <p14:tracePt t="12407" x="6991350" y="5930900"/>
          <p14:tracePt t="12420" x="7010400" y="5930900"/>
          <p14:tracePt t="12436" x="7054850" y="5930900"/>
          <p14:tracePt t="12453" x="7194550" y="5924550"/>
          <p14:tracePt t="12470" x="7327900" y="5911850"/>
          <p14:tracePt t="12486" x="7486650" y="5880100"/>
          <p14:tracePt t="12503" x="7664450" y="5822950"/>
          <p14:tracePt t="12520" x="7975600" y="5753100"/>
          <p14:tracePt t="12536" x="8147050" y="5708650"/>
          <p14:tracePt t="12553" x="8274050" y="5702300"/>
          <p14:tracePt t="12570" x="8401050" y="5702300"/>
          <p14:tracePt t="12587" x="8489950" y="5708650"/>
          <p14:tracePt t="12603" x="8591550" y="5734050"/>
          <p14:tracePt t="12620" x="8636000" y="5740400"/>
          <p14:tracePt t="12636" x="8667750" y="5740400"/>
          <p14:tracePt t="12653" x="8712200" y="5740400"/>
          <p14:tracePt t="12670" x="8724900" y="5740400"/>
          <p14:tracePt t="12957" x="8756650" y="5740400"/>
          <p14:tracePt t="12964" x="8813800" y="5740400"/>
          <p14:tracePt t="12972" x="8851900" y="5740400"/>
          <p14:tracePt t="12987" x="8959850" y="5740400"/>
          <p14:tracePt t="13003" x="9048750" y="5740400"/>
          <p14:tracePt t="13020" x="9131300" y="5740400"/>
          <p14:tracePt t="13036" x="9201150" y="5746750"/>
          <p14:tracePt t="13053" x="9296400" y="5765800"/>
          <p14:tracePt t="13069" x="9347200" y="5803900"/>
          <p14:tracePt t="13086" x="9417050" y="5854700"/>
          <p14:tracePt t="13103" x="9467850" y="5905500"/>
          <p14:tracePt t="13120" x="9512300" y="5949950"/>
          <p14:tracePt t="13136" x="9544050" y="5988050"/>
          <p14:tracePt t="13153" x="9569450" y="6000750"/>
          <p14:tracePt t="13170" x="9582150" y="6007100"/>
          <p14:tracePt t="13186" x="9601200" y="6007100"/>
          <p14:tracePt t="13189" x="9620250" y="6007100"/>
          <p14:tracePt t="13203" x="9632950" y="6007100"/>
          <p14:tracePt t="13220" x="9677400" y="5994400"/>
          <p14:tracePt t="13236" x="9683750" y="5994400"/>
          <p14:tracePt t="13535" x="9702800" y="5981700"/>
          <p14:tracePt t="13542" x="9747250" y="5956300"/>
          <p14:tracePt t="13553" x="9785350" y="5924550"/>
          <p14:tracePt t="13570" x="9880600" y="5886450"/>
          <p14:tracePt t="13587" x="9956800" y="5842000"/>
          <p14:tracePt t="13603" x="10020300" y="5816600"/>
          <p14:tracePt t="13619" x="10039350" y="5816600"/>
          <p14:tracePt t="13636" x="10045700" y="5816600"/>
          <p14:tracePt t="14001" x="10058400" y="5816600"/>
          <p14:tracePt t="14008" x="10077450" y="5816600"/>
          <p14:tracePt t="14019" x="10102850" y="5829300"/>
          <p14:tracePt t="14036" x="10121900" y="5848350"/>
          <p14:tracePt t="14053" x="10140950" y="5854700"/>
          <p14:tracePt t="14069" x="10147300" y="5861050"/>
          <p14:tracePt t="14086" x="10153650" y="5867400"/>
          <p14:tracePt t="14159" x="10147300" y="5873750"/>
          <p14:tracePt t="14167" x="10134600" y="5873750"/>
          <p14:tracePt t="14174" x="10115550" y="5886450"/>
          <p14:tracePt t="14186" x="10102850" y="5886450"/>
          <p14:tracePt t="14203" x="10052050" y="5886450"/>
          <p14:tracePt t="14219" x="10007600" y="5892800"/>
          <p14:tracePt t="14236" x="10001250" y="5892800"/>
          <p14:tracePt t="14269" x="9994900" y="5892800"/>
          <p14:tracePt t="14618" x="9988550" y="5892800"/>
          <p14:tracePt t="14686" x="9982200" y="5892800"/>
          <p14:tracePt t="14701" x="9969500" y="5892800"/>
          <p14:tracePt t="14708" x="9963150" y="5892800"/>
          <p14:tracePt t="14731" x="9956800" y="5892800"/>
          <p14:tracePt t="14739" x="9950450" y="5892800"/>
          <p14:tracePt t="14753" x="9944100" y="5892800"/>
          <p14:tracePt t="14769" x="9861550" y="5892800"/>
          <p14:tracePt t="14786" x="9728200" y="5930900"/>
          <p14:tracePt t="14802" x="9601200" y="5962650"/>
          <p14:tracePt t="14819" x="9486900" y="5994400"/>
          <p14:tracePt t="14836" x="9353550" y="6026150"/>
          <p14:tracePt t="14853" x="9137650" y="6057900"/>
          <p14:tracePt t="14869" x="9004300" y="6064250"/>
          <p14:tracePt t="14886" x="8813800" y="6064250"/>
          <p14:tracePt t="14903" x="8636000" y="6064250"/>
          <p14:tracePt t="14919" x="8375650" y="6083300"/>
          <p14:tracePt t="14936" x="8210550" y="6096000"/>
          <p14:tracePt t="14952" x="8070850" y="6115050"/>
          <p14:tracePt t="14969" x="7899400" y="6134100"/>
          <p14:tracePt t="14986" x="7708900" y="6140450"/>
          <p14:tracePt t="15002" x="7442200" y="6159500"/>
          <p14:tracePt t="15019" x="7270750" y="6178550"/>
          <p14:tracePt t="15036" x="7162800" y="6178550"/>
          <p14:tracePt t="15052" x="7086600" y="6191250"/>
          <p14:tracePt t="15069" x="7010400" y="6210300"/>
          <p14:tracePt t="15086" x="6858000" y="6223000"/>
          <p14:tracePt t="15102" x="6737350" y="6235700"/>
          <p14:tracePt t="15119" x="6623050" y="6267450"/>
          <p14:tracePt t="15136" x="6502400" y="6286500"/>
          <p14:tracePt t="15152" x="6311900" y="6318250"/>
          <p14:tracePt t="15169" x="6165850" y="6350000"/>
          <p14:tracePt t="15186" x="6013450" y="6388100"/>
          <p14:tracePt t="15203" x="5880100" y="6438900"/>
          <p14:tracePt t="15219" x="5740400" y="6477000"/>
          <p14:tracePt t="15236" x="5594350" y="6521450"/>
          <p14:tracePt t="15252" x="5543550" y="6534150"/>
          <p14:tracePt t="15269" x="5524500" y="6553200"/>
          <p14:tracePt t="15285" x="5518150" y="6572250"/>
          <p14:tracePt t="15302" x="5518150" y="6578600"/>
          <p14:tracePt t="15536" x="5454650" y="6584950"/>
          <p14:tracePt t="15544" x="5384800" y="6591300"/>
          <p14:tracePt t="15552" x="5302250" y="6591300"/>
          <p14:tracePt t="15569" x="5156200" y="6597650"/>
          <p14:tracePt t="15586" x="4991100" y="6610350"/>
          <p14:tracePt t="15602" x="4832350" y="6623050"/>
          <p14:tracePt t="15619" x="4610100" y="6642100"/>
          <p14:tracePt t="15636" x="4489450" y="6661150"/>
          <p14:tracePt t="15652" x="4381500" y="6661150"/>
          <p14:tracePt t="15669" x="4337050" y="6661150"/>
          <p14:tracePt t="15686" x="4286250" y="6661150"/>
          <p14:tracePt t="15687" x="4273550" y="6661150"/>
          <p14:tracePt t="15702" x="4235450" y="6661150"/>
          <p14:tracePt t="15719" x="4216400" y="6654800"/>
          <p14:tracePt t="15736" x="4191000" y="6654800"/>
          <p14:tracePt t="15752" x="4184650" y="6648450"/>
          <p14:tracePt t="15769" x="4178300" y="664845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00FAF0-F7F1-4192-B647-64F1B8EE7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6252059"/>
              </p:ext>
            </p:extLst>
          </p:nvPr>
        </p:nvGraphicFramePr>
        <p:xfrm>
          <a:off x="608313" y="546045"/>
          <a:ext cx="11093691" cy="6229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7897">
                  <a:extLst>
                    <a:ext uri="{9D8B030D-6E8A-4147-A177-3AD203B41FA5}">
                      <a16:colId xmlns:a16="http://schemas.microsoft.com/office/drawing/2014/main" val="1204833627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570261408"/>
                    </a:ext>
                  </a:extLst>
                </a:gridCol>
                <a:gridCol w="3697897">
                  <a:extLst>
                    <a:ext uri="{9D8B030D-6E8A-4147-A177-3AD203B41FA5}">
                      <a16:colId xmlns:a16="http://schemas.microsoft.com/office/drawing/2014/main" val="2374815326"/>
                    </a:ext>
                  </a:extLst>
                </a:gridCol>
              </a:tblGrid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Name of the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/>
                        <a:t>Chemical formula/composition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/>
                        <a:t>Type of material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359427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H</a:t>
                      </a:r>
                      <a:r>
                        <a:rPr lang="en-IN" sz="1800" b="1" dirty="0"/>
                        <a:t>2</a:t>
                      </a:r>
                      <a:r>
                        <a:rPr lang="en-IN" sz="2800" dirty="0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Compound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039143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41242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Oxygen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O</a:t>
                      </a:r>
                      <a:r>
                        <a:rPr lang="en-IN" sz="2000" dirty="0"/>
                        <a:t>2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2869015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H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,O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,CO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,H</a:t>
                      </a:r>
                      <a:r>
                        <a:rPr lang="en-IN" sz="2000" dirty="0"/>
                        <a:t>2</a:t>
                      </a:r>
                      <a:r>
                        <a:rPr lang="en-IN" sz="2800" dirty="0"/>
                        <a:t>O, Air molecule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Mixture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339663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Aluminium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Element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1679691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Brass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Cu, Zn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Mixture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5605299"/>
                  </a:ext>
                </a:extLst>
              </a:tr>
              <a:tr h="754994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Carbon dioxide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CO</a:t>
                      </a:r>
                      <a:r>
                        <a:rPr lang="en-IN" sz="2000" dirty="0"/>
                        <a:t>2</a:t>
                      </a:r>
                      <a:endParaRPr lang="en-IN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/>
                        <a:t>Compound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122633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8CCAFE0-63EF-4AEF-9508-E2EE5B2A1D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56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69"/>
    </mc:Choice>
    <mc:Fallback>
      <p:transition spd="slow" advTm="8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53" x="4197350" y="6642100"/>
          <p14:tracePt t="960" x="4267200" y="6642100"/>
          <p14:tracePt t="969" x="4337050" y="6648450"/>
          <p14:tracePt t="986" x="4502150" y="6661150"/>
          <p14:tracePt t="1003" x="4667250" y="6680200"/>
          <p14:tracePt t="1019" x="4851400" y="6686550"/>
          <p14:tracePt t="1036" x="5124450" y="6699250"/>
          <p14:tracePt t="1052" x="5302250" y="6699250"/>
          <p14:tracePt t="1069" x="5461000" y="6699250"/>
          <p14:tracePt t="1087" x="5588000" y="6699250"/>
          <p14:tracePt t="1103" x="5702300" y="6699250"/>
          <p14:tracePt t="1119" x="5740400" y="6699250"/>
          <p14:tracePt t="1136" x="5746750" y="6692900"/>
          <p14:tracePt t="1153" x="5753100" y="6692900"/>
          <p14:tracePt t="1170" x="5759450" y="6692900"/>
          <p14:tracePt t="1479" x="5772150" y="6692900"/>
          <p14:tracePt t="1486" x="5784850" y="6699250"/>
          <p14:tracePt t="1496" x="5803900" y="6699250"/>
          <p14:tracePt t="1502" x="5829300" y="6705600"/>
          <p14:tracePt t="1519" x="5861050" y="6711950"/>
          <p14:tracePt t="1536" x="5911850" y="6718300"/>
          <p14:tracePt t="1553" x="5956300" y="6718300"/>
          <p14:tracePt t="1569" x="6019800" y="6718300"/>
          <p14:tracePt t="1586" x="6064250" y="6718300"/>
          <p14:tracePt t="1602" x="6083300" y="6718300"/>
          <p14:tracePt t="1619" x="6108700" y="6718300"/>
          <p14:tracePt t="1636" x="6127750" y="6718300"/>
          <p14:tracePt t="1652" x="6153150" y="6718300"/>
          <p14:tracePt t="1669" x="6159500" y="6718300"/>
          <p14:tracePt t="1686" x="6165850" y="6718300"/>
          <p14:tracePt t="1703" x="6172200" y="6718300"/>
          <p14:tracePt t="1719" x="6178550" y="6718300"/>
          <p14:tracePt t="1802" x="6178550" y="6724650"/>
          <p14:tracePt t="2058" x="6172200" y="6724650"/>
          <p14:tracePt t="2095" x="6172200" y="6731000"/>
          <p14:tracePt t="2102" x="6178550" y="6731000"/>
          <p14:tracePt t="2118" x="6191250" y="6731000"/>
          <p14:tracePt t="2125" x="6203950" y="6737350"/>
          <p14:tracePt t="2136" x="6242050" y="6737350"/>
          <p14:tracePt t="2153" x="6330950" y="6756400"/>
          <p14:tracePt t="2169" x="6438900" y="6762750"/>
          <p14:tracePt t="2186" x="6559550" y="6769100"/>
          <p14:tracePt t="2202" x="6616700" y="6769100"/>
          <p14:tracePt t="2219" x="6661150" y="6769100"/>
          <p14:tracePt t="2236" x="6680200" y="6769100"/>
          <p14:tracePt t="2252" x="6692900" y="6769100"/>
          <p14:tracePt t="2336" x="6686550" y="6769100"/>
          <p14:tracePt t="2343" x="6673850" y="6769100"/>
          <p14:tracePt t="2352" x="6654800" y="6769100"/>
          <p14:tracePt t="2369" x="6597650" y="6769100"/>
          <p14:tracePt t="2386" x="6534150" y="6769100"/>
          <p14:tracePt t="2402" x="6464300" y="6769100"/>
          <p14:tracePt t="2419" x="6356350" y="6762750"/>
          <p14:tracePt t="2436" x="6311900" y="6762750"/>
          <p14:tracePt t="2452" x="6261100" y="6762750"/>
          <p14:tracePt t="2469" x="6210300" y="6756400"/>
          <p14:tracePt t="2486" x="6115050" y="6750050"/>
          <p14:tracePt t="2502" x="6045200" y="6743700"/>
          <p14:tracePt t="2519" x="5994400" y="6737350"/>
          <p14:tracePt t="2536" x="5949950" y="6737350"/>
          <p14:tracePt t="2553" x="5918200" y="6731000"/>
          <p14:tracePt t="2569" x="5880100" y="6731000"/>
          <p14:tracePt t="2586" x="5873750" y="6724650"/>
          <p14:tracePt t="2602" x="5867400" y="6724650"/>
          <p14:tracePt t="2643" x="5867400" y="6718300"/>
          <p14:tracePt t="2674" x="5880100" y="6711950"/>
          <p14:tracePt t="2681" x="5918200" y="6705600"/>
          <p14:tracePt t="2690" x="5962650" y="6680200"/>
          <p14:tracePt t="2702" x="6032500" y="6654800"/>
          <p14:tracePt t="2719" x="6203950" y="6610350"/>
          <p14:tracePt t="2736" x="6413500" y="6572250"/>
          <p14:tracePt t="2752" x="6489700" y="6559550"/>
          <p14:tracePt t="2769" x="6540500" y="6546850"/>
          <p14:tracePt t="2786" x="6559550" y="6546850"/>
          <p14:tracePt t="2802" x="6572250" y="6540500"/>
          <p14:tracePt t="2914" x="6559550" y="6540500"/>
          <p14:tracePt t="2922" x="6546850" y="6540500"/>
          <p14:tracePt t="2930" x="6496050" y="6540500"/>
          <p14:tracePt t="2937" x="6432550" y="6540500"/>
          <p14:tracePt t="2952" x="6299200" y="6559550"/>
          <p14:tracePt t="2969" x="6216650" y="6565900"/>
          <p14:tracePt t="2986" x="6165850" y="6572250"/>
          <p14:tracePt t="3002" x="6146800" y="6572250"/>
          <p14:tracePt t="3019" x="6134100" y="6572250"/>
          <p14:tracePt t="3396" x="6127750" y="6572250"/>
          <p14:tracePt t="3419" x="6121400" y="6572250"/>
          <p14:tracePt t="3426" x="6115050" y="6578600"/>
          <p14:tracePt t="3441" x="6096000" y="6584950"/>
          <p14:tracePt t="3457" x="6083300" y="6584950"/>
          <p14:tracePt t="3469" x="6076950" y="6584950"/>
          <p14:tracePt t="3485" x="6057900" y="6584950"/>
          <p14:tracePt t="3502" x="6032500" y="6584950"/>
          <p14:tracePt t="3519" x="6026150" y="6584950"/>
          <p14:tracePt t="3553" x="6019800" y="6584950"/>
          <p14:tracePt t="3569" x="6019800" y="6591300"/>
          <p14:tracePt t="3840" x="6045200" y="6597650"/>
          <p14:tracePt t="3847" x="6076950" y="6597650"/>
          <p14:tracePt t="3855" x="6102350" y="6610350"/>
          <p14:tracePt t="3869" x="6121400" y="6610350"/>
          <p14:tracePt t="3889" x="6178550" y="6610350"/>
          <p14:tracePt t="3902" x="6216650" y="6610350"/>
          <p14:tracePt t="3919" x="6248400" y="6610350"/>
          <p14:tracePt t="3935" x="6299200" y="6610350"/>
          <p14:tracePt t="3952" x="6362700" y="6610350"/>
          <p14:tracePt t="3969" x="6400800" y="6610350"/>
          <p14:tracePt t="3985" x="6413500" y="6610350"/>
          <p14:tracePt t="4002" x="6419850" y="6610350"/>
          <p14:tracePt t="4035" x="6426200" y="6610350"/>
          <p14:tracePt t="4748" x="6419850" y="6610350"/>
          <p14:tracePt t="4756" x="6394450" y="6610350"/>
          <p14:tracePt t="4769" x="6381750" y="6610350"/>
          <p14:tracePt t="4786" x="6375400" y="6610350"/>
          <p14:tracePt t="4802" x="6369050" y="6610350"/>
          <p14:tracePt t="4975" x="6375400" y="6610350"/>
          <p14:tracePt t="4982" x="6388100" y="6610350"/>
          <p14:tracePt t="4991" x="6400800" y="6610350"/>
          <p14:tracePt t="5002" x="6419850" y="6604000"/>
          <p14:tracePt t="5019" x="6483350" y="6604000"/>
          <p14:tracePt t="5035" x="6597650" y="6572250"/>
          <p14:tracePt t="5052" x="6661150" y="6565900"/>
          <p14:tracePt t="5068" x="6705600" y="6553200"/>
          <p14:tracePt t="5085" x="6762750" y="6540500"/>
          <p14:tracePt t="5101" x="6864350" y="6521450"/>
          <p14:tracePt t="5118" x="6946900" y="6502400"/>
          <p14:tracePt t="5135" x="7029450" y="6483350"/>
          <p14:tracePt t="5151" x="7118350" y="6470650"/>
          <p14:tracePt t="5168" x="7200900" y="6464300"/>
          <p14:tracePt t="5185" x="7340600" y="6432550"/>
          <p14:tracePt t="5202" x="7423150" y="6432550"/>
          <p14:tracePt t="5219" x="7512050" y="6432550"/>
          <p14:tracePt t="5235" x="7581900" y="6432550"/>
          <p14:tracePt t="5252" x="7639050" y="6432550"/>
          <p14:tracePt t="5268" x="7702550" y="6426200"/>
          <p14:tracePt t="5285" x="7721600" y="6419850"/>
          <p14:tracePt t="5302" x="7753350" y="6419850"/>
          <p14:tracePt t="5555" x="7791450" y="6419850"/>
          <p14:tracePt t="5561" x="7854950" y="6419850"/>
          <p14:tracePt t="5571" x="7912100" y="6419850"/>
          <p14:tracePt t="5585" x="8013700" y="6419850"/>
          <p14:tracePt t="5602" x="8147050" y="6419850"/>
          <p14:tracePt t="5618" x="8229600" y="6426200"/>
          <p14:tracePt t="5635" x="8305800" y="6426200"/>
          <p14:tracePt t="5652" x="8382000" y="6432550"/>
          <p14:tracePt t="5668" x="8420100" y="6438900"/>
          <p14:tracePt t="5685" x="8451850" y="6451600"/>
          <p14:tracePt t="5702" x="8477250" y="6464300"/>
          <p14:tracePt t="5718" x="8489950" y="6470650"/>
          <p14:tracePt t="5735" x="8496300" y="6477000"/>
          <p14:tracePt t="5751" x="8496300" y="6483350"/>
          <p14:tracePt t="5983" x="8534400" y="6483350"/>
          <p14:tracePt t="5990" x="8597900" y="6483350"/>
          <p14:tracePt t="6002" x="8667750" y="6477000"/>
          <p14:tracePt t="6019" x="8775700" y="6464300"/>
          <p14:tracePt t="6035" x="8915400" y="6451600"/>
          <p14:tracePt t="6051" x="8985250" y="6445250"/>
          <p14:tracePt t="6068" x="9036050" y="6445250"/>
          <p14:tracePt t="6085" x="9093200" y="6445250"/>
          <p14:tracePt t="6101" x="9144000" y="6445250"/>
          <p14:tracePt t="6118" x="9163050" y="6445250"/>
          <p14:tracePt t="6135" x="9169400" y="6445250"/>
          <p14:tracePt t="6151" x="9182100" y="6445250"/>
          <p14:tracePt t="6260" x="9188450" y="6451600"/>
          <p14:tracePt t="6268" x="9194800" y="6451600"/>
          <p14:tracePt t="6283" x="9201150" y="6451600"/>
          <p14:tracePt t="6291" x="9207500" y="6451600"/>
          <p14:tracePt t="6301" x="9213850" y="6457950"/>
          <p14:tracePt t="6318" x="9232900" y="6464300"/>
          <p14:tracePt t="6335" x="9245600" y="6464300"/>
          <p14:tracePt t="6351" x="9283700" y="6477000"/>
          <p14:tracePt t="6368" x="9296400" y="6489700"/>
          <p14:tracePt t="6385" x="9315450" y="6489700"/>
          <p14:tracePt t="6401" x="9328150" y="6496050"/>
          <p14:tracePt t="6418" x="9334500" y="6502400"/>
          <p14:tracePt t="6435" x="9334500" y="6508750"/>
          <p14:tracePt t="6451" x="9340850" y="6515100"/>
          <p14:tracePt t="6468" x="9347200" y="6515100"/>
          <p14:tracePt t="6485" x="9347200" y="6521450"/>
          <p14:tracePt t="6501" x="9353550" y="6527800"/>
          <p14:tracePt t="6518" x="9359900" y="6527800"/>
          <p14:tracePt t="6534" x="9359900" y="6534150"/>
          <p14:tracePt t="6551" x="9359900" y="6540500"/>
          <p14:tracePt t="6585" x="9359900" y="6546850"/>
          <p14:tracePt t="6601" x="9359900" y="6553200"/>
          <p14:tracePt t="6618" x="9366250" y="6559550"/>
          <p14:tracePt t="6635" x="9366250" y="6565900"/>
          <p14:tracePt t="6652" x="9366250" y="6572250"/>
          <p14:tracePt t="6855" x="9340850" y="6578600"/>
          <p14:tracePt t="6862" x="9321800" y="6578600"/>
          <p14:tracePt t="6871" x="9315450" y="6578600"/>
          <p14:tracePt t="6885" x="9302750" y="6578600"/>
          <p14:tracePt t="6901" x="9290050" y="6578600"/>
          <p14:tracePt t="6918" x="9277350" y="6578600"/>
          <p14:tracePt t="6935" x="9251950" y="6578600"/>
          <p14:tracePt t="6951" x="9194800" y="6584950"/>
          <p14:tracePt t="6968" x="9086850" y="6604000"/>
          <p14:tracePt t="6985" x="9029700" y="6610350"/>
          <p14:tracePt t="7001" x="8978900" y="6616700"/>
          <p14:tracePt t="7018" x="8959850" y="6623050"/>
          <p14:tracePt t="7035" x="8940800" y="6623050"/>
          <p14:tracePt t="7051" x="8928100" y="6623050"/>
          <p14:tracePt t="7068" x="8921750" y="6623050"/>
          <p14:tracePt t="7306" x="8915400" y="6623050"/>
          <p14:tracePt t="7313" x="8902700" y="6623050"/>
          <p14:tracePt t="7329" x="8896350" y="66230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4EA95F83-9F9D-4653-BCD9-69A7CCF58EFE}"/>
              </a:ext>
            </a:extLst>
          </p:cNvPr>
          <p:cNvSpPr/>
          <p:nvPr/>
        </p:nvSpPr>
        <p:spPr>
          <a:xfrm>
            <a:off x="0" y="337933"/>
            <a:ext cx="12192000" cy="1015846"/>
          </a:xfrm>
          <a:prstGeom prst="flowChartProcess">
            <a:avLst/>
          </a:prstGeom>
          <a:solidFill>
            <a:srgbClr val="9900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9A32F8-078F-4175-97E2-7D290D509E19}"/>
              </a:ext>
            </a:extLst>
          </p:cNvPr>
          <p:cNvSpPr txBox="1"/>
          <p:nvPr/>
        </p:nvSpPr>
        <p:spPr>
          <a:xfrm>
            <a:off x="890357" y="454384"/>
            <a:ext cx="10034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6. Composition of matter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58369F-E535-45A4-8BFB-463C25DD6E82}"/>
              </a:ext>
            </a:extLst>
          </p:cNvPr>
          <p:cNvSpPr txBox="1"/>
          <p:nvPr/>
        </p:nvSpPr>
        <p:spPr>
          <a:xfrm>
            <a:off x="3240349" y="2618913"/>
            <a:ext cx="67470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dirty="0">
                <a:solidFill>
                  <a:srgbClr val="FFC000"/>
                </a:solidFill>
              </a:rPr>
              <a:t>Can You recall?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59A8E09-3E2D-417E-8E56-8B19580CEB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404285"/>
      </p:ext>
    </p:extLst>
  </p:cSld>
  <p:clrMapOvr>
    <a:masterClrMapping/>
  </p:clrMapOvr>
  <p:transition spd="slow" advTm="16996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/>
    </p:bldLst>
  </p:timing>
  <p:extLst>
    <p:ext uri="{3A86A75C-4F4B-4683-9AE1-C65F6400EC91}">
      <p14:laserTraceLst xmlns:p14="http://schemas.microsoft.com/office/powerpoint/2010/main">
        <p14:tracePtLst>
          <p14:tracePt t="13021" x="2762250" y="4210050"/>
          <p14:tracePt t="13029" x="2774950" y="4197350"/>
          <p14:tracePt t="13036" x="2787650" y="4178300"/>
          <p14:tracePt t="13045" x="2800350" y="4165600"/>
          <p14:tracePt t="13059" x="2819400" y="4146550"/>
          <p14:tracePt t="13075" x="2838450" y="4127500"/>
          <p14:tracePt t="13092" x="2851150" y="4114800"/>
          <p14:tracePt t="13109" x="2876550" y="4102100"/>
          <p14:tracePt t="13125" x="2882900" y="4095750"/>
          <p14:tracePt t="13142" x="2895600" y="4089400"/>
          <p14:tracePt t="13159" x="2895600" y="4083050"/>
          <p14:tracePt t="13175" x="2914650" y="4083050"/>
          <p14:tracePt t="13192" x="2921000" y="4083050"/>
          <p14:tracePt t="13208" x="2927350" y="4083050"/>
          <p14:tracePt t="13225" x="2940050" y="4083050"/>
          <p14:tracePt t="13258" x="2946400" y="4083050"/>
          <p14:tracePt t="13736" x="2940050" y="4083050"/>
          <p14:tracePt t="13742" x="2921000" y="4089400"/>
          <p14:tracePt t="13749" x="2889250" y="4089400"/>
          <p14:tracePt t="13758" x="2870200" y="4095750"/>
          <p14:tracePt t="13775" x="2825750" y="4108450"/>
          <p14:tracePt t="13791" x="2774950" y="4121150"/>
          <p14:tracePt t="13809" x="2743200" y="4127500"/>
          <p14:tracePt t="13825" x="2705100" y="4146550"/>
          <p14:tracePt t="13842" x="2698750" y="4146550"/>
          <p14:tracePt t="13858" x="2692400" y="4152900"/>
          <p14:tracePt t="13875" x="2686050" y="4152900"/>
          <p14:tracePt t="14103" x="2692400" y="4152900"/>
          <p14:tracePt t="14111" x="2698750" y="4152900"/>
          <p14:tracePt t="14118" x="2698750" y="4146550"/>
          <p14:tracePt t="14132" x="2705100" y="4146550"/>
          <p14:tracePt t="14142" x="2711450" y="4146550"/>
          <p14:tracePt t="14158" x="2717800" y="4146550"/>
          <p14:tracePt t="14175" x="2730500" y="4133850"/>
          <p14:tracePt t="14192" x="2736850" y="4133850"/>
          <p14:tracePt t="14208" x="2743200" y="4133850"/>
          <p14:tracePt t="14225" x="2749550" y="4133850"/>
          <p14:tracePt t="14242" x="2749550" y="4127500"/>
          <p14:tracePt t="14262" x="2755900" y="4127500"/>
          <p14:tracePt t="14275" x="2755900" y="4121150"/>
          <p14:tracePt t="14291" x="2768600" y="4114800"/>
          <p14:tracePt t="14308" x="2787650" y="4114800"/>
          <p14:tracePt t="14325" x="2794000" y="4108450"/>
          <p14:tracePt t="14342" x="2800350" y="4108450"/>
          <p14:tracePt t="14358" x="2813050" y="4095750"/>
          <p14:tracePt t="14375" x="2819400" y="4095750"/>
          <p14:tracePt t="14391" x="2844800" y="4089400"/>
          <p14:tracePt t="14408" x="2870200" y="4076700"/>
          <p14:tracePt t="14425" x="2895600" y="4070350"/>
          <p14:tracePt t="14442" x="2946400" y="4064000"/>
          <p14:tracePt t="14458" x="2965450" y="4064000"/>
          <p14:tracePt t="14475" x="2997200" y="4064000"/>
          <p14:tracePt t="14491" x="3003550" y="4064000"/>
          <p14:tracePt t="14508" x="3016250" y="4064000"/>
          <p14:tracePt t="14525" x="3022600" y="4064000"/>
          <p14:tracePt t="14630" x="3016250" y="4064000"/>
          <p14:tracePt t="14637" x="3009900" y="4064000"/>
          <p14:tracePt t="14645" x="3003550" y="4064000"/>
          <p14:tracePt t="14658" x="2997200" y="4064000"/>
          <p14:tracePt t="14675" x="2965450" y="4064000"/>
          <p14:tracePt t="14692" x="2940050" y="4064000"/>
          <p14:tracePt t="14708" x="2914650" y="4064000"/>
          <p14:tracePt t="14725" x="2882900" y="4064000"/>
          <p14:tracePt t="14741" x="2857500" y="4064000"/>
          <p14:tracePt t="14758" x="2813050" y="4076700"/>
          <p14:tracePt t="14775" x="2794000" y="4083050"/>
          <p14:tracePt t="14791" x="2768600" y="4089400"/>
          <p14:tracePt t="14808" x="2762250" y="4089400"/>
          <p14:tracePt t="14825" x="2749550" y="4095750"/>
          <p14:tracePt t="14841" x="2749550" y="4102100"/>
          <p14:tracePt t="14922" x="2755900" y="4102100"/>
          <p14:tracePt t="14937" x="2768600" y="4102100"/>
          <p14:tracePt t="14945" x="2787650" y="4102100"/>
          <p14:tracePt t="14952" x="2794000" y="4102100"/>
          <p14:tracePt t="14959" x="2800350" y="4102100"/>
          <p14:tracePt t="14975" x="2819400" y="4102100"/>
          <p14:tracePt t="14991" x="2838450" y="4102100"/>
          <p14:tracePt t="15008" x="2851150" y="4102100"/>
          <p14:tracePt t="15025" x="2857500" y="4102100"/>
          <p14:tracePt t="15042" x="2863850" y="4102100"/>
          <p14:tracePt t="15148" x="2857500" y="4102100"/>
          <p14:tracePt t="15155" x="2851150" y="4102100"/>
          <p14:tracePt t="15163" x="2844800" y="4102100"/>
          <p14:tracePt t="15175" x="2825750" y="4102100"/>
          <p14:tracePt t="15191" x="2813050" y="4102100"/>
          <p14:tracePt t="15193" x="2806700" y="4102100"/>
          <p14:tracePt t="15208" x="2800350" y="4102100"/>
          <p14:tracePt t="15225" x="2794000" y="4102100"/>
          <p14:tracePt t="15241" x="2787650" y="4102100"/>
          <p14:tracePt t="15258" x="2781300" y="4102100"/>
          <p14:tracePt t="15275" x="2768600" y="4102100"/>
          <p14:tracePt t="15291" x="2762250" y="4102100"/>
          <p14:tracePt t="15313" x="2755900" y="4102100"/>
          <p14:tracePt t="15735" x="2755900" y="4095750"/>
          <p14:tracePt t="15746" x="2768600" y="4089400"/>
          <p14:tracePt t="15750" x="2774950" y="4083050"/>
          <p14:tracePt t="15758" x="2794000" y="4083050"/>
          <p14:tracePt t="15774" x="2800350" y="4070350"/>
          <p14:tracePt t="15791" x="2800350" y="4064000"/>
          <p14:tracePt t="15808" x="2806700" y="4064000"/>
          <p14:tracePt t="15824" x="2819400" y="4064000"/>
          <p14:tracePt t="15841" x="2825750" y="4064000"/>
          <p14:tracePt t="15858" x="2832100" y="4064000"/>
          <p14:tracePt t="15875" x="2838450" y="4064000"/>
          <p14:tracePt t="15891" x="2851150" y="4064000"/>
          <p14:tracePt t="15908" x="2857500" y="4057650"/>
          <p14:tracePt t="15925" x="2882900" y="4051300"/>
          <p14:tracePt t="15941" x="2895600" y="4044950"/>
          <p14:tracePt t="15958" x="2940050" y="4038600"/>
          <p14:tracePt t="15974" x="3003550" y="4019550"/>
          <p14:tracePt t="15991" x="3048000" y="4013200"/>
          <p14:tracePt t="16008" x="3073400" y="4000500"/>
          <p14:tracePt t="16024" x="3092450" y="4000500"/>
          <p14:tracePt t="16041" x="3098800" y="3994150"/>
          <p14:tracePt t="16058" x="3105150" y="3994150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B7A489A-4D2C-4EB2-B633-538644AA50E4}"/>
              </a:ext>
            </a:extLst>
          </p:cNvPr>
          <p:cNvSpPr txBox="1"/>
          <p:nvPr/>
        </p:nvSpPr>
        <p:spPr>
          <a:xfrm>
            <a:off x="1481559" y="810227"/>
            <a:ext cx="846109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Matter is classified into three types :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sz="6000" dirty="0"/>
              <a:t>Elements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sz="6000" dirty="0"/>
              <a:t>Compounds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sz="6000" dirty="0"/>
              <a:t>Mixture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6B42233-E34A-4F38-BFB2-6654F77EA0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7896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32387">
        <p15:prstTrans prst="peelOff"/>
      </p:transition>
    </mc:Choice>
    <mc:Fallback>
      <p:transition spd="slow" advTm="323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79" x="8896350" y="6616700"/>
          <p14:tracePt t="1809" x="8896350" y="6610350"/>
          <p14:tracePt t="1817" x="8902700" y="6604000"/>
          <p14:tracePt t="1831" x="8909050" y="6604000"/>
          <p14:tracePt t="1840" x="8909050" y="6597650"/>
          <p14:tracePt t="1850" x="8909050" y="6591300"/>
          <p14:tracePt t="1867" x="8915400" y="6578600"/>
          <p14:tracePt t="1883" x="8921750" y="6565900"/>
          <p14:tracePt t="1900" x="8940800" y="6565900"/>
          <p14:tracePt t="2276" x="8940800" y="6553200"/>
          <p14:tracePt t="2283" x="8940800" y="6546850"/>
          <p14:tracePt t="2291" x="8928100" y="6540500"/>
          <p14:tracePt t="2300" x="8921750" y="6527800"/>
          <p14:tracePt t="2316" x="8909050" y="6496050"/>
          <p14:tracePt t="2333" x="8902700" y="6470650"/>
          <p14:tracePt t="2350" x="8890000" y="6445250"/>
          <p14:tracePt t="2367" x="8883650" y="6432550"/>
          <p14:tracePt t="2906" x="8877300" y="6432550"/>
          <p14:tracePt t="2922" x="8870950" y="6432550"/>
          <p14:tracePt t="2929" x="8864600" y="6432550"/>
          <p14:tracePt t="2944" x="8858250" y="6432550"/>
          <p14:tracePt t="2959" x="8851900" y="6432550"/>
          <p14:tracePt t="2974" x="8839200" y="6432550"/>
          <p14:tracePt t="2989" x="8832850" y="6432550"/>
          <p14:tracePt t="3246" x="8826500" y="6432550"/>
          <p14:tracePt t="3255" x="8807450" y="6445250"/>
          <p14:tracePt t="3261" x="8801100" y="6457950"/>
          <p14:tracePt t="3269" x="8788400" y="6464300"/>
          <p14:tracePt t="3283" x="8769350" y="6483350"/>
          <p14:tracePt t="3300" x="8750300" y="6508750"/>
          <p14:tracePt t="3316" x="8737600" y="6521450"/>
          <p14:tracePt t="3333" x="8724900" y="6527800"/>
          <p14:tracePt t="3350" x="8712200" y="6534150"/>
          <p14:tracePt t="3366" x="8699500" y="6553200"/>
          <p14:tracePt t="3383" x="8693150" y="6553200"/>
          <p14:tracePt t="3400" x="8693150" y="6559550"/>
          <p14:tracePt t="3416" x="8686800" y="6565900"/>
          <p14:tracePt t="3629" x="8686800" y="6559550"/>
          <p14:tracePt t="3674" x="8686800" y="6553200"/>
          <p14:tracePt t="3682" x="8686800" y="6540500"/>
          <p14:tracePt t="4247" x="8667750" y="6508750"/>
          <p14:tracePt t="4254" x="8648700" y="6451600"/>
          <p14:tracePt t="4266" x="8604250" y="6413500"/>
          <p14:tracePt t="4283" x="8553450" y="6324600"/>
          <p14:tracePt t="4300" x="8509000" y="6261100"/>
          <p14:tracePt t="4316" x="8464550" y="6203950"/>
          <p14:tracePt t="4333" x="8451850" y="6172200"/>
          <p14:tracePt t="4349" x="8445500" y="6159500"/>
          <p14:tracePt t="4616" x="8337550" y="6127750"/>
          <p14:tracePt t="4623" x="8223250" y="6089650"/>
          <p14:tracePt t="4633" x="8077200" y="6013450"/>
          <p14:tracePt t="4649" x="7766050" y="5899150"/>
          <p14:tracePt t="4666" x="7435850" y="5797550"/>
          <p14:tracePt t="4682" x="7048500" y="5740400"/>
          <p14:tracePt t="4699" x="6781800" y="5734050"/>
          <p14:tracePt t="4716" x="6426200" y="5803900"/>
          <p14:tracePt t="4733" x="6076950" y="5905500"/>
          <p14:tracePt t="4750" x="5861050" y="6000750"/>
          <p14:tracePt t="4766" x="5619750" y="6096000"/>
          <p14:tracePt t="4782" x="5549900" y="6140450"/>
          <p14:tracePt t="4799" x="5511800" y="6172200"/>
          <p14:tracePt t="4816" x="5499100" y="6203950"/>
          <p14:tracePt t="4833" x="5505450" y="6235700"/>
          <p14:tracePt t="4849" x="5600700" y="6280150"/>
          <p14:tracePt t="4866" x="5695950" y="6305550"/>
          <p14:tracePt t="4882" x="5772150" y="6330950"/>
          <p14:tracePt t="4899" x="5835650" y="6350000"/>
          <p14:tracePt t="4916" x="5905500" y="6356350"/>
          <p14:tracePt t="4932" x="5969000" y="6369050"/>
          <p14:tracePt t="5172" x="5854700" y="6318250"/>
          <p14:tracePt t="5181" x="5715000" y="6242050"/>
          <p14:tracePt t="5188" x="5568950" y="6165850"/>
          <p14:tracePt t="5199" x="5422900" y="6096000"/>
          <p14:tracePt t="5216" x="5226050" y="5962650"/>
          <p14:tracePt t="5233" x="5016500" y="5816600"/>
          <p14:tracePt t="5249" x="4972050" y="5772150"/>
          <p14:tracePt t="5564" x="4908550" y="5537200"/>
          <p14:tracePt t="5579" x="4787900" y="5219700"/>
          <p14:tracePt t="5591" x="4737100" y="5080000"/>
          <p14:tracePt t="5602" x="4648200" y="4895850"/>
          <p14:tracePt t="5616" x="4597400" y="4775200"/>
          <p14:tracePt t="5632" x="4559300" y="4692650"/>
          <p14:tracePt t="5649" x="4527550" y="4616450"/>
          <p14:tracePt t="5666" x="4502150" y="4546600"/>
          <p14:tracePt t="5682" x="4483100" y="4489450"/>
          <p14:tracePt t="5699" x="4464050" y="4432300"/>
          <p14:tracePt t="5716" x="4451350" y="4394200"/>
          <p14:tracePt t="5732" x="4451350" y="4381500"/>
          <p14:tracePt t="5749" x="4438650" y="4356100"/>
          <p14:tracePt t="5766" x="4438650" y="4343400"/>
          <p14:tracePt t="5782" x="4425950" y="4305300"/>
          <p14:tracePt t="5799" x="4413250" y="4279900"/>
          <p14:tracePt t="5816" x="4413250" y="4267200"/>
          <p14:tracePt t="5833" x="4406900" y="4260850"/>
          <p14:tracePt t="5849" x="4406900" y="4241800"/>
          <p14:tracePt t="5865" x="4400550" y="4241800"/>
          <p14:tracePt t="5882" x="4381500" y="4222750"/>
          <p14:tracePt t="5899" x="4356100" y="4197350"/>
          <p14:tracePt t="5916" x="4318000" y="4171950"/>
          <p14:tracePt t="5932" x="4267200" y="4133850"/>
          <p14:tracePt t="5949" x="4248150" y="4121150"/>
          <p14:tracePt t="5966" x="4210050" y="4108450"/>
          <p14:tracePt t="5982" x="4191000" y="4083050"/>
          <p14:tracePt t="5999" x="4152900" y="4076700"/>
          <p14:tracePt t="6016" x="4146550" y="4064000"/>
          <p14:tracePt t="6316" x="4108450" y="4019550"/>
          <p14:tracePt t="6331" x="3949700" y="3924300"/>
          <p14:tracePt t="6349" x="3784600" y="3835400"/>
          <p14:tracePt t="6366" x="3632200" y="3778250"/>
          <p14:tracePt t="6382" x="3505200" y="3727450"/>
          <p14:tracePt t="6399" x="3302000" y="3676650"/>
          <p14:tracePt t="6416" x="3181350" y="3644900"/>
          <p14:tracePt t="6432" x="3067050" y="3619500"/>
          <p14:tracePt t="6449" x="2997200" y="3606800"/>
          <p14:tracePt t="6465" x="2940050" y="3581400"/>
          <p14:tracePt t="6482" x="2927350" y="3581400"/>
          <p14:tracePt t="6499" x="2914650" y="3575050"/>
          <p14:tracePt t="6515" x="2908300" y="3575050"/>
          <p14:tracePt t="6532" x="2889250" y="3568700"/>
          <p14:tracePt t="6549" x="2863850" y="3549650"/>
          <p14:tracePt t="6565" x="2857500" y="3530600"/>
          <p14:tracePt t="6582" x="2838450" y="3524250"/>
          <p14:tracePt t="6599" x="2838450" y="3517900"/>
          <p14:tracePt t="6616" x="2832100" y="3517900"/>
          <p14:tracePt t="6617" x="2832100" y="3511550"/>
          <p14:tracePt t="6954" x="2844800" y="3517900"/>
          <p14:tracePt t="6962" x="2889250" y="3530600"/>
          <p14:tracePt t="6974" x="2933700" y="3536950"/>
          <p14:tracePt t="6986" x="3028950" y="3556000"/>
          <p14:tracePt t="6999" x="3054350" y="3562350"/>
          <p14:tracePt t="7015" x="3117850" y="3581400"/>
          <p14:tracePt t="7032" x="3175000" y="3581400"/>
          <p14:tracePt t="7049" x="3295650" y="3587750"/>
          <p14:tracePt t="7065" x="3467100" y="3587750"/>
          <p14:tracePt t="7082" x="3778250" y="3587750"/>
          <p14:tracePt t="7099" x="3987800" y="3587750"/>
          <p14:tracePt t="7115" x="4171950" y="3587750"/>
          <p14:tracePt t="7132" x="4362450" y="3594100"/>
          <p14:tracePt t="7135" x="4445000" y="3594100"/>
          <p14:tracePt t="7149" x="4521200" y="3594100"/>
          <p14:tracePt t="7165" x="4699000" y="3613150"/>
          <p14:tracePt t="7182" x="4768850" y="3613150"/>
          <p14:tracePt t="7198" x="4800600" y="3613150"/>
          <p14:tracePt t="7215" x="4819650" y="3613150"/>
          <p14:tracePt t="7249" x="4838700" y="3613150"/>
          <p14:tracePt t="7265" x="4864100" y="3613150"/>
          <p14:tracePt t="7282" x="4876800" y="3613150"/>
          <p14:tracePt t="7298" x="4889500" y="3613150"/>
          <p14:tracePt t="7332" x="4895850" y="3613150"/>
          <p14:tracePt t="7391" x="4895850" y="3619500"/>
          <p14:tracePt t="7428" x="4889500" y="3619500"/>
          <p14:tracePt t="7436" x="4883150" y="3625850"/>
          <p14:tracePt t="7448" x="4864100" y="3632200"/>
          <p14:tracePt t="7465" x="4794250" y="3670300"/>
          <p14:tracePt t="7482" x="4660900" y="3721100"/>
          <p14:tracePt t="7498" x="4584700" y="3740150"/>
          <p14:tracePt t="7515" x="4489450" y="3771900"/>
          <p14:tracePt t="7532" x="4400550" y="3803650"/>
          <p14:tracePt t="7548" x="4298950" y="3841750"/>
          <p14:tracePt t="7565" x="4095750" y="3905250"/>
          <p14:tracePt t="7582" x="3956050" y="3968750"/>
          <p14:tracePt t="7598" x="3810000" y="4038600"/>
          <p14:tracePt t="7616" x="3632200" y="4095750"/>
          <p14:tracePt t="7617" x="3556000" y="4133850"/>
          <p14:tracePt t="7636" x="3403600" y="4210050"/>
          <p14:tracePt t="7653" x="3149600" y="4292600"/>
          <p14:tracePt t="7665" x="3073400" y="4318000"/>
          <p14:tracePt t="7682" x="2959100" y="4368800"/>
          <p14:tracePt t="7699" x="2851150" y="4406900"/>
          <p14:tracePt t="7715" x="2679700" y="4483100"/>
          <p14:tracePt t="7732" x="2578100" y="4514850"/>
          <p14:tracePt t="7748" x="2501900" y="4546600"/>
          <p14:tracePt t="7765" x="2463800" y="4565650"/>
          <p14:tracePt t="7782" x="2438400" y="4591050"/>
          <p14:tracePt t="7798" x="2419350" y="4597400"/>
          <p14:tracePt t="7815" x="2413000" y="4597400"/>
          <p14:tracePt t="7832" x="2413000" y="4603750"/>
          <p14:tracePt t="7909" x="2432050" y="4603750"/>
          <p14:tracePt t="7918" x="2438400" y="4610100"/>
          <p14:tracePt t="7927" x="2470150" y="4610100"/>
          <p14:tracePt t="7937" x="2533650" y="4616450"/>
          <p14:tracePt t="7948" x="2705100" y="4641850"/>
          <p14:tracePt t="7965" x="2870200" y="4667250"/>
          <p14:tracePt t="7982" x="3041650" y="4686300"/>
          <p14:tracePt t="7998" x="3206750" y="4705350"/>
          <p14:tracePt t="8015" x="3498850" y="4730750"/>
          <p14:tracePt t="8032" x="3727450" y="4749800"/>
          <p14:tracePt t="8048" x="3962400" y="4749800"/>
          <p14:tracePt t="8065" x="4159250" y="4737100"/>
          <p14:tracePt t="8082" x="4343400" y="4730750"/>
          <p14:tracePt t="8098" x="4540250" y="4730750"/>
          <p14:tracePt t="8115" x="4641850" y="4724400"/>
          <p14:tracePt t="8132" x="4718050" y="4711700"/>
          <p14:tracePt t="8148" x="4768850" y="4711700"/>
          <p14:tracePt t="8165" x="4794250" y="4711700"/>
          <p14:tracePt t="8181" x="4832350" y="4711700"/>
          <p14:tracePt t="8198" x="4838700" y="4711700"/>
          <p14:tracePt t="8215" x="4857750" y="4711700"/>
          <p14:tracePt t="8232" x="4870450" y="4711700"/>
          <p14:tracePt t="8249" x="4876800" y="4711700"/>
          <p14:tracePt t="8265" x="4883150" y="4711700"/>
          <p14:tracePt t="8610" x="4883150" y="4718050"/>
          <p14:tracePt t="8619" x="4876800" y="4718050"/>
          <p14:tracePt t="8632" x="4864100" y="4737100"/>
          <p14:tracePt t="8648" x="4857750" y="4749800"/>
          <p14:tracePt t="8665" x="4845050" y="4762500"/>
          <p14:tracePt t="8682" x="4845050" y="4768850"/>
          <p14:tracePt t="8699" x="4838700" y="4768850"/>
          <p14:tracePt t="8732" x="4826000" y="4775200"/>
          <p14:tracePt t="8748" x="4806950" y="4794250"/>
          <p14:tracePt t="8765" x="4775200" y="4800600"/>
          <p14:tracePt t="8782" x="4730750" y="4826000"/>
          <p14:tracePt t="8798" x="4673600" y="4870450"/>
          <p14:tracePt t="8815" x="4641850" y="4908550"/>
          <p14:tracePt t="8832" x="4603750" y="4933950"/>
          <p14:tracePt t="8848" x="4578350" y="4965700"/>
          <p14:tracePt t="8865" x="4546600" y="4997450"/>
          <p14:tracePt t="8882" x="4527550" y="5029200"/>
          <p14:tracePt t="8898" x="4508500" y="5054600"/>
          <p14:tracePt t="8915" x="4489450" y="5086350"/>
          <p14:tracePt t="8932" x="4464050" y="5118100"/>
          <p14:tracePt t="8948" x="4432300" y="5162550"/>
          <p14:tracePt t="8965" x="4419600" y="5187950"/>
          <p14:tracePt t="8981" x="4406900" y="5213350"/>
          <p14:tracePt t="8998" x="4387850" y="5238750"/>
          <p14:tracePt t="9015" x="4362450" y="5276850"/>
          <p14:tracePt t="9031" x="4349750" y="5289550"/>
          <p14:tracePt t="9048" x="4324350" y="5314950"/>
          <p14:tracePt t="9065" x="4311650" y="5334000"/>
          <p14:tracePt t="9082" x="4298950" y="5365750"/>
          <p14:tracePt t="9098" x="4273550" y="5397500"/>
          <p14:tracePt t="9115" x="4260850" y="5416550"/>
          <p14:tracePt t="9132" x="4254500" y="5435600"/>
          <p14:tracePt t="9148" x="4235450" y="5448300"/>
          <p14:tracePt t="9165" x="4235450" y="5454650"/>
          <p14:tracePt t="9182" x="4229100" y="5454650"/>
          <p14:tracePt t="9256" x="4222750" y="5454650"/>
          <p14:tracePt t="9263" x="4222750" y="5467350"/>
          <p14:tracePt t="9279" x="4216400" y="5467350"/>
          <p14:tracePt t="9286" x="4210050" y="5467350"/>
          <p14:tracePt t="9298" x="4210050" y="5473700"/>
          <p14:tracePt t="9315" x="4203700" y="5473700"/>
          <p14:tracePt t="9331" x="4191000" y="5473700"/>
          <p14:tracePt t="9820" x="4191000" y="5480050"/>
          <p14:tracePt t="9837" x="4191000" y="5492750"/>
          <p14:tracePt t="9873" x="4191000" y="5499100"/>
          <p14:tracePt t="9890" x="4191000" y="5505450"/>
          <p14:tracePt t="9910" x="4191000" y="5511800"/>
          <p14:tracePt t="9918" x="4191000" y="5518150"/>
          <p14:tracePt t="9933" x="4191000" y="5524500"/>
          <p14:tracePt t="9948" x="4197350" y="5537200"/>
          <p14:tracePt t="9963" x="4197350" y="5543550"/>
          <p14:tracePt t="10008" x="4197350" y="5549900"/>
          <p14:tracePt t="10016" x="4203700" y="5549900"/>
          <p14:tracePt t="10023" x="4203700" y="5556250"/>
          <p14:tracePt t="10039" x="4210050" y="5562600"/>
          <p14:tracePt t="10048" x="4216400" y="5568950"/>
          <p14:tracePt t="10064" x="4216400" y="5581650"/>
          <p14:tracePt t="10081" x="4222750" y="5588000"/>
          <p14:tracePt t="10098" x="4229100" y="5594350"/>
          <p14:tracePt t="10115" x="4235450" y="5600700"/>
          <p14:tracePt t="10148" x="4241800" y="5607050"/>
          <p14:tracePt t="10188" x="4248150" y="5607050"/>
          <p14:tracePt t="10204" x="4254500" y="5613400"/>
          <p14:tracePt t="10219" x="4254500" y="5619750"/>
          <p14:tracePt t="10242" x="4260850" y="5619750"/>
          <p14:tracePt t="10264" x="4267200" y="5619750"/>
          <p14:tracePt t="10286" x="4267200" y="5626100"/>
          <p14:tracePt t="10302" x="4267200" y="5632450"/>
          <p14:tracePt t="10317" x="4273550" y="5638800"/>
          <p14:tracePt t="10327" x="4279900" y="5645150"/>
          <p14:tracePt t="10339" x="4286250" y="5651500"/>
          <p14:tracePt t="10350" x="4292600" y="5657850"/>
          <p14:tracePt t="10365" x="4298950" y="5664200"/>
          <p14:tracePt t="10381" x="4311650" y="5676900"/>
          <p14:tracePt t="10398" x="4324350" y="5689600"/>
          <p14:tracePt t="10414" x="4330700" y="5695950"/>
          <p14:tracePt t="10431" x="4337050" y="5702300"/>
          <p14:tracePt t="10464" x="4343400" y="5708650"/>
          <p14:tracePt t="10481" x="4349750" y="5708650"/>
          <p14:tracePt t="10498" x="4356100" y="5721350"/>
          <p14:tracePt t="10515" x="4362450" y="5727700"/>
          <p14:tracePt t="10531" x="4368800" y="5727700"/>
          <p14:tracePt t="10548" x="4375150" y="5727700"/>
          <p14:tracePt t="10564" x="4381500" y="5727700"/>
          <p14:tracePt t="10619" x="4381500" y="5734050"/>
          <p14:tracePt t="10942" x="4381500" y="5740400"/>
          <p14:tracePt t="10964" x="4387850" y="5740400"/>
          <p14:tracePt t="10972" x="4387850" y="5746750"/>
          <p14:tracePt t="10981" x="4394200" y="5746750"/>
          <p14:tracePt t="10998" x="4394200" y="5753100"/>
          <p14:tracePt t="11015" x="4406900" y="5753100"/>
          <p14:tracePt t="11031" x="4406900" y="5759450"/>
          <p14:tracePt t="13062" x="4413250" y="5759450"/>
          <p14:tracePt t="13077" x="4419600" y="5759450"/>
          <p14:tracePt t="13101" x="4425950" y="5759450"/>
          <p14:tracePt t="13114" x="4432300" y="5759450"/>
          <p14:tracePt t="13129" x="4438650" y="5759450"/>
          <p14:tracePt t="13136" x="4438650" y="5765800"/>
          <p14:tracePt t="13147" x="4451350" y="5765800"/>
          <p14:tracePt t="13164" x="4457700" y="5772150"/>
          <p14:tracePt t="13181" x="4464050" y="5772150"/>
          <p14:tracePt t="13197" x="4476750" y="5772150"/>
          <p14:tracePt t="13214" x="4483100" y="5772150"/>
          <p14:tracePt t="13230" x="4489450" y="5772150"/>
          <p14:tracePt t="13272" x="4495800" y="5772150"/>
          <p14:tracePt t="13295" x="4502150" y="5772150"/>
          <p14:tracePt t="13905" x="4502150" y="5778500"/>
          <p14:tracePt t="13965" x="4514850" y="5778500"/>
          <p14:tracePt t="14280" x="4521200" y="5778500"/>
          <p14:tracePt t="14304" x="4527550" y="5778500"/>
          <p14:tracePt t="14311" x="4540250" y="5778500"/>
          <p14:tracePt t="14334" x="4546600" y="5778500"/>
          <p14:tracePt t="14340" x="4552950" y="5778500"/>
          <p14:tracePt t="14363" x="4559300" y="5778500"/>
          <p14:tracePt t="14371" x="4565650" y="5778500"/>
          <p14:tracePt t="14386" x="4572000" y="5778500"/>
          <p14:tracePt t="14417" x="4584700" y="5778500"/>
          <p14:tracePt t="14431" x="4584700" y="5784850"/>
          <p14:tracePt t="14446" x="4591050" y="5784850"/>
          <p14:tracePt t="14460" x="4597400" y="5784850"/>
          <p14:tracePt t="14499" x="4603750" y="5784850"/>
          <p14:tracePt t="14536" x="4603750" y="5791200"/>
          <p14:tracePt t="14551" x="4610100" y="5791200"/>
          <p14:tracePt t="14634" x="4616450" y="5791200"/>
          <p14:tracePt t="14672" x="4616450" y="5803900"/>
          <p14:tracePt t="14709" x="4629150" y="5803900"/>
          <p14:tracePt t="14717" x="4629150" y="5810250"/>
          <p14:tracePt t="14733" x="4635500" y="5810250"/>
          <p14:tracePt t="14776" x="4641850" y="5810250"/>
          <p14:tracePt t="14791" x="4641850" y="5816600"/>
          <p14:tracePt t="14800" x="4648200" y="5816600"/>
          <p14:tracePt t="14837" x="4654550" y="5816600"/>
          <p14:tracePt t="14844" x="4654550" y="5822950"/>
          <p14:tracePt t="14935" x="4660900" y="5822950"/>
          <p14:tracePt t="14942" x="4660900" y="5829300"/>
          <p14:tracePt t="14957" x="4667250" y="5829300"/>
          <p14:tracePt t="15025" x="4667250" y="5835650"/>
          <p14:tracePt t="15062" x="4667250" y="5842000"/>
          <p14:tracePt t="15085" x="4667250" y="5848350"/>
          <p14:tracePt t="15092" x="4673600" y="5848350"/>
          <p14:tracePt t="15168" x="4673600" y="5854700"/>
          <p14:tracePt t="15198" x="4673600" y="5861050"/>
          <p14:tracePt t="15274" x="4673600" y="5867400"/>
          <p14:tracePt t="15319" x="4673600" y="5873750"/>
          <p14:tracePt t="15635" x="4679950" y="5873750"/>
          <p14:tracePt t="15642" x="4679950" y="5886450"/>
          <p14:tracePt t="15657" x="4686300" y="5886450"/>
          <p14:tracePt t="15703" x="4692650" y="5886450"/>
          <p14:tracePt t="15725" x="4699000" y="5892800"/>
          <p14:tracePt t="15748" x="4705350" y="5892800"/>
          <p14:tracePt t="20856" x="4730750" y="5892800"/>
          <p14:tracePt t="20864" x="4749800" y="5892800"/>
          <p14:tracePt t="20879" x="4794250" y="5892800"/>
          <p14:tracePt t="20895" x="4826000" y="5892800"/>
          <p14:tracePt t="20912" x="4857750" y="5892800"/>
          <p14:tracePt t="20929" x="4864100" y="5892800"/>
          <p14:tracePt t="20945" x="4876800" y="5892800"/>
          <p14:tracePt t="20962" x="4889500" y="5892800"/>
          <p14:tracePt t="21029" x="4883150" y="5892800"/>
          <p14:tracePt t="21036" x="4883150" y="5899150"/>
          <p14:tracePt t="21045" x="4870450" y="5905500"/>
          <p14:tracePt t="21062" x="4857750" y="5918200"/>
          <p14:tracePt t="21079" x="4826000" y="5937250"/>
          <p14:tracePt t="21096" x="4813300" y="5943600"/>
          <p14:tracePt t="21112" x="4794250" y="5949950"/>
          <p14:tracePt t="21128" x="4781550" y="5956300"/>
          <p14:tracePt t="21145" x="4775200" y="5956300"/>
          <p14:tracePt t="21162" x="4768850" y="5956300"/>
          <p14:tracePt t="21186" x="4762500" y="5956300"/>
          <p14:tracePt t="21195" x="4762500" y="5969000"/>
          <p14:tracePt t="21217" x="4756150" y="5969000"/>
          <p14:tracePt t="21239" x="4749800" y="5969000"/>
          <p14:tracePt t="21337" x="4743450" y="5969000"/>
          <p14:tracePt t="21352" x="4730750" y="5969000"/>
          <p14:tracePt t="21450" x="4724400" y="5969000"/>
          <p14:tracePt t="21466" x="4724400" y="5975350"/>
          <p14:tracePt t="21473" x="4718050" y="5975350"/>
          <p14:tracePt t="21496" x="4711700" y="5981700"/>
          <p14:tracePt t="21533" x="4705350" y="5981700"/>
          <p14:tracePt t="21549" x="4699000" y="5981700"/>
          <p14:tracePt t="21608" x="4699000" y="5988050"/>
          <p14:tracePt t="21616" x="4686300" y="5988050"/>
          <p14:tracePt t="21638" x="4679950" y="5988050"/>
          <p14:tracePt t="21668" x="4679950" y="5994400"/>
          <p14:tracePt t="21744" x="4673600" y="5994400"/>
          <p14:tracePt t="21751" x="4673600" y="6000750"/>
          <p14:tracePt t="21767" x="4667250" y="6000750"/>
          <p14:tracePt t="21857" x="4667250" y="6013450"/>
          <p14:tracePt t="21947" x="4660900" y="6013450"/>
          <p14:tracePt t="21969" x="4660900" y="6019800"/>
          <p14:tracePt t="21993" x="4654550" y="6019800"/>
          <p14:tracePt t="22015" x="4648200" y="6019800"/>
          <p14:tracePt t="22083" x="4648200" y="6026150"/>
          <p14:tracePt t="22112" x="4641850" y="6026150"/>
          <p14:tracePt t="22429" x="4641850" y="6032500"/>
          <p14:tracePt t="22474" x="4641850" y="6038850"/>
          <p14:tracePt t="23844" x="4641850" y="6045200"/>
          <p14:tracePt t="23874" x="4641850" y="6051550"/>
          <p14:tracePt t="24867" x="4635500" y="6051550"/>
          <p14:tracePt t="24905" x="4629150" y="6051550"/>
          <p14:tracePt t="24920" x="4616450" y="6051550"/>
          <p14:tracePt t="24950" x="4610100" y="6064250"/>
          <p14:tracePt t="24967" x="4603750" y="6064250"/>
          <p14:tracePt t="24981" x="4597400" y="6064250"/>
          <p14:tracePt t="25010" x="4591050" y="6064250"/>
          <p14:tracePt t="25018" x="4584700" y="6064250"/>
          <p14:tracePt t="25033" x="4572000" y="6064250"/>
          <p14:tracePt t="25050" x="4565650" y="6064250"/>
          <p14:tracePt t="25063" x="4559300" y="6057900"/>
          <p14:tracePt t="25078" x="4546600" y="6057900"/>
          <p14:tracePt t="25111" x="4540250" y="6057900"/>
          <p14:tracePt t="25589" x="4546600" y="6057900"/>
          <p14:tracePt t="25612" x="4552950" y="6057900"/>
          <p14:tracePt t="25627" x="4565650" y="6045200"/>
          <p14:tracePt t="25635" x="4572000" y="6019800"/>
          <p14:tracePt t="25644" x="4578350" y="5975350"/>
          <p14:tracePt t="25661" x="4591050" y="5873750"/>
          <p14:tracePt t="25677" x="4597400" y="5778500"/>
          <p14:tracePt t="25694" x="4610100" y="5702300"/>
          <p14:tracePt t="25711" x="4616450" y="5676900"/>
          <p14:tracePt t="25727" x="4635500" y="5645150"/>
          <p14:tracePt t="25744" x="4648200" y="5594350"/>
          <p14:tracePt t="25761" x="4686300" y="5518150"/>
          <p14:tracePt t="25777" x="4743450" y="5410200"/>
          <p14:tracePt t="25794" x="4787900" y="5334000"/>
          <p14:tracePt t="25811" x="4813300" y="5289550"/>
          <p14:tracePt t="25827" x="4838700" y="5257800"/>
          <p14:tracePt t="25844" x="4857750" y="5238750"/>
          <p14:tracePt t="25861" x="4870450" y="5232400"/>
          <p14:tracePt t="25877" x="4883150" y="5226050"/>
          <p14:tracePt t="25894" x="4889500" y="5226050"/>
          <p14:tracePt t="26274" x="4902200" y="5219700"/>
          <p14:tracePt t="26282" x="4914900" y="5219700"/>
          <p14:tracePt t="26294" x="4927600" y="5213350"/>
          <p14:tracePt t="26311" x="4953000" y="5207000"/>
          <p14:tracePt t="26327" x="4978400" y="5207000"/>
          <p14:tracePt t="26344" x="4991100" y="5207000"/>
          <p14:tracePt t="26361" x="5010150" y="5207000"/>
          <p14:tracePt t="26377" x="5016500" y="5207000"/>
          <p14:tracePt t="26394" x="5022850" y="5207000"/>
          <p14:tracePt t="26703" x="5035550" y="5207000"/>
          <p14:tracePt t="26725" x="5041900" y="5207000"/>
          <p14:tracePt t="26733" x="5041900" y="5213350"/>
          <p14:tracePt t="27267" x="5041900" y="5219700"/>
          <p14:tracePt t="27283" x="5048250" y="5219700"/>
          <p14:tracePt t="27289" x="5048250" y="5226050"/>
          <p14:tracePt t="27299" x="5054600" y="5226050"/>
          <p14:tracePt t="27312" x="5054600" y="5232400"/>
          <p14:tracePt t="27327" x="5067300" y="5232400"/>
          <p14:tracePt t="27344" x="5073650" y="5238750"/>
          <p14:tracePt t="27360" x="5080000" y="5245100"/>
          <p14:tracePt t="27377" x="5086350" y="5251450"/>
          <p14:tracePt t="27394" x="5092700" y="5251450"/>
          <p14:tracePt t="27410" x="5092700" y="5257800"/>
          <p14:tracePt t="27427" x="5099050" y="5264150"/>
          <p14:tracePt t="27674" x="5105400" y="5264150"/>
          <p14:tracePt t="27689" x="5111750" y="5264150"/>
          <p14:tracePt t="27703" x="5118100" y="5264150"/>
          <p14:tracePt t="27711" x="5124450" y="5264150"/>
          <p14:tracePt t="27733" x="5130800" y="5264150"/>
          <p14:tracePt t="27744" x="5137150" y="5264150"/>
          <p14:tracePt t="27760" x="5143500" y="5264150"/>
          <p14:tracePt t="27778" x="5149850" y="5264150"/>
          <p14:tracePt t="27981" x="5143500" y="5264150"/>
          <p14:tracePt t="27988" x="5130800" y="5270500"/>
          <p14:tracePt t="27996" x="5124450" y="5270500"/>
          <p14:tracePt t="28010" x="5118100" y="5276850"/>
          <p14:tracePt t="28027" x="5092700" y="5283200"/>
          <p14:tracePt t="28044" x="5073650" y="5289550"/>
          <p14:tracePt t="28060" x="5054600" y="5289550"/>
          <p14:tracePt t="28077" x="5048250" y="5289550"/>
          <p14:tracePt t="28093" x="5035550" y="5295900"/>
          <p14:tracePt t="28110" x="5029200" y="5295900"/>
          <p14:tracePt t="28127" x="5022850" y="5295900"/>
          <p14:tracePt t="28144" x="5016500" y="5308600"/>
          <p14:tracePt t="28177" x="5003800" y="5321300"/>
          <p14:tracePt t="28194" x="4997450" y="5327650"/>
          <p14:tracePt t="28210" x="4984750" y="5334000"/>
          <p14:tracePt t="28227" x="4978400" y="5340350"/>
          <p14:tracePt t="28244" x="4965700" y="5353050"/>
          <p14:tracePt t="28260" x="4940300" y="5365750"/>
          <p14:tracePt t="28277" x="4908550" y="5378450"/>
          <p14:tracePt t="28293" x="4870450" y="5391150"/>
          <p14:tracePt t="28310" x="4813300" y="5416550"/>
          <p14:tracePt t="28327" x="4781550" y="5429250"/>
          <p14:tracePt t="28343" x="4730750" y="5441950"/>
          <p14:tracePt t="28360" x="4686300" y="5441950"/>
          <p14:tracePt t="28377" x="4641850" y="5441950"/>
          <p14:tracePt t="28394" x="4610100" y="5448300"/>
          <p14:tracePt t="28410" x="4552950" y="5448300"/>
          <p14:tracePt t="28427" x="4521200" y="5448300"/>
          <p14:tracePt t="28443" x="4502150" y="5448300"/>
          <p14:tracePt t="28447" x="4483100" y="5448300"/>
          <p14:tracePt t="28460" x="4476750" y="5448300"/>
          <p14:tracePt t="28477" x="4464050" y="5448300"/>
          <p14:tracePt t="28493" x="4457700" y="5448300"/>
          <p14:tracePt t="28510" x="4451350" y="5448300"/>
          <p14:tracePt t="28527" x="4445000" y="5448300"/>
          <p14:tracePt t="28719" x="4451350" y="5448300"/>
          <p14:tracePt t="28742" x="4451350" y="5441950"/>
          <p14:tracePt t="28765" x="4451350" y="5435600"/>
          <p14:tracePt t="28773" x="4451350" y="5422900"/>
          <p14:tracePt t="28779" x="4445000" y="5410200"/>
          <p14:tracePt t="28793" x="4432300" y="5397500"/>
          <p14:tracePt t="28810" x="4406900" y="5346700"/>
          <p14:tracePt t="28827" x="4400550" y="5334000"/>
          <p14:tracePt t="28844" x="4400550" y="5327650"/>
          <p14:tracePt t="28877" x="4413250" y="5321300"/>
          <p14:tracePt t="28893" x="4464050" y="5314950"/>
          <p14:tracePt t="28910" x="4559300" y="5314950"/>
          <p14:tracePt t="28927" x="4641850" y="5340350"/>
          <p14:tracePt t="28944" x="4699000" y="5359400"/>
          <p14:tracePt t="28960" x="4768850" y="5397500"/>
          <p14:tracePt t="28977" x="4806950" y="5416550"/>
          <p14:tracePt t="28993" x="4826000" y="5422900"/>
          <p14:tracePt t="29010" x="4845050" y="5422900"/>
          <p14:tracePt t="29027" x="4851400" y="5435600"/>
          <p14:tracePt t="29043" x="4857750" y="5435600"/>
          <p14:tracePt t="29119" x="4857750" y="5441950"/>
          <p14:tracePt t="29140" x="4851400" y="5441950"/>
          <p14:tracePt t="29155" x="4838700" y="5441950"/>
          <p14:tracePt t="29163" x="4826000" y="5441950"/>
          <p14:tracePt t="29176" x="4794250" y="5448300"/>
          <p14:tracePt t="29193" x="4699000" y="5461000"/>
          <p14:tracePt t="29210" x="4629150" y="5461000"/>
          <p14:tracePt t="29227" x="4578350" y="5461000"/>
          <p14:tracePt t="29243" x="4546600" y="5461000"/>
          <p14:tracePt t="29260" x="4514850" y="5461000"/>
          <p14:tracePt t="29277" x="4502150" y="5461000"/>
          <p14:tracePt t="29293" x="4495800" y="5461000"/>
          <p14:tracePt t="29487" x="4502150" y="5461000"/>
          <p14:tracePt t="29497" x="4508500" y="5461000"/>
          <p14:tracePt t="29510" x="4521200" y="5467350"/>
          <p14:tracePt t="29527" x="4527550" y="5467350"/>
          <p14:tracePt t="29543" x="4527550" y="5473700"/>
          <p14:tracePt t="29560" x="4533900" y="5473700"/>
          <p14:tracePt t="29577" x="4540250" y="5473700"/>
          <p14:tracePt t="29610" x="4546600" y="5473700"/>
          <p14:tracePt t="29652" x="4559300" y="5473700"/>
          <p14:tracePt t="29712" x="4565650" y="5473700"/>
          <p14:tracePt t="29734" x="4572000" y="5473700"/>
          <p14:tracePt t="29756" x="4584700" y="5480050"/>
          <p14:tracePt t="29765" x="4591050" y="5480050"/>
          <p14:tracePt t="29780" x="4603750" y="5480050"/>
          <p14:tracePt t="29793" x="4610100" y="5480050"/>
          <p14:tracePt t="29810" x="4629150" y="5480050"/>
          <p14:tracePt t="29826" x="4635500" y="5480050"/>
          <p14:tracePt t="29843" x="4654550" y="5480050"/>
          <p14:tracePt t="29860" x="4667250" y="5480050"/>
          <p14:tracePt t="29893" x="4679950" y="5480050"/>
          <p14:tracePt t="30111" x="4667250" y="5480050"/>
          <p14:tracePt t="30118" x="4660900" y="5486400"/>
          <p14:tracePt t="30131" x="4654550" y="5486400"/>
          <p14:tracePt t="30143" x="4648200" y="5486400"/>
          <p14:tracePt t="30160" x="4641850" y="5486400"/>
          <p14:tracePt t="30176" x="4635500" y="5486400"/>
          <p14:tracePt t="30487" x="4635500" y="5492750"/>
          <p14:tracePt t="30494" x="4629150" y="5492750"/>
          <p14:tracePt t="30510" x="4622800" y="5492750"/>
          <p14:tracePt t="30615" x="4629150" y="5492750"/>
          <p14:tracePt t="30622" x="4629150" y="5499100"/>
          <p14:tracePt t="30630" x="4641850" y="5499100"/>
          <p14:tracePt t="30643" x="4673600" y="5505450"/>
          <p14:tracePt t="30660" x="4787900" y="5530850"/>
          <p14:tracePt t="30676" x="4870450" y="5530850"/>
          <p14:tracePt t="30693" x="4927600" y="5530850"/>
          <p14:tracePt t="30710" x="4984750" y="5530850"/>
          <p14:tracePt t="30726" x="5010150" y="5530850"/>
          <p14:tracePt t="30743" x="5029200" y="5530850"/>
          <p14:tracePt t="30760" x="5035550" y="5530850"/>
          <p14:tracePt t="30776" x="5041900" y="5530850"/>
          <p14:tracePt t="30809" x="5035550" y="5530850"/>
          <p14:tracePt t="30826" x="4997450" y="5530850"/>
          <p14:tracePt t="30843" x="4914900" y="5530850"/>
          <p14:tracePt t="30860" x="4813300" y="5530850"/>
          <p14:tracePt t="30876" x="4724400" y="5530850"/>
          <p14:tracePt t="30893" x="4616450" y="5530850"/>
          <p14:tracePt t="30910" x="4559300" y="5530850"/>
          <p14:tracePt t="30926" x="4521200" y="5518150"/>
          <p14:tracePt t="30943" x="4470400" y="5511800"/>
          <p14:tracePt t="30960" x="4425950" y="5505450"/>
          <p14:tracePt t="30976" x="4387850" y="5486400"/>
          <p14:tracePt t="30993" x="4375150" y="5480050"/>
          <p14:tracePt t="31010" x="4356100" y="5473700"/>
          <p14:tracePt t="31026" x="4349750" y="5467350"/>
          <p14:tracePt t="31043" x="4337050" y="5467350"/>
          <p14:tracePt t="31059" x="4330700" y="5467350"/>
          <p14:tracePt t="31103" x="4343400" y="5467350"/>
          <p14:tracePt t="31111" x="4362450" y="5467350"/>
          <p14:tracePt t="31118" x="4394200" y="5467350"/>
          <p14:tracePt t="31126" x="4464050" y="5467350"/>
          <p14:tracePt t="31143" x="4616450" y="5480050"/>
          <p14:tracePt t="31160" x="4737100" y="5486400"/>
          <p14:tracePt t="31176" x="4800600" y="5492750"/>
          <p14:tracePt t="31193" x="4838700" y="5499100"/>
          <p14:tracePt t="31210" x="4864100" y="5505450"/>
          <p14:tracePt t="31263" x="4851400" y="5505450"/>
          <p14:tracePt t="31269" x="4845050" y="5505450"/>
          <p14:tracePt t="31276" x="4826000" y="5505450"/>
          <p14:tracePt t="31293" x="4743450" y="5499100"/>
          <p14:tracePt t="31309" x="4635500" y="5492750"/>
          <p14:tracePt t="31326" x="4559300" y="5492750"/>
          <p14:tracePt t="31343" x="4502150" y="5492750"/>
          <p14:tracePt t="31360" x="4470400" y="5492750"/>
          <p14:tracePt t="31376" x="4457700" y="5492750"/>
          <p14:tracePt t="31393" x="4451350" y="5492750"/>
          <p14:tracePt t="31449" x="4457700" y="5492750"/>
          <p14:tracePt t="31457" x="4464050" y="5492750"/>
          <p14:tracePt t="31464" x="4470400" y="549275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8D22C2-CB17-40D7-9613-FFB0F353BE55}"/>
              </a:ext>
            </a:extLst>
          </p:cNvPr>
          <p:cNvSpPr/>
          <p:nvPr/>
        </p:nvSpPr>
        <p:spPr>
          <a:xfrm>
            <a:off x="1100705" y="755777"/>
            <a:ext cx="1027720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000" dirty="0"/>
              <a:t>The smallest particles of an element contain identical atoms.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A2EA04-C009-44BC-B6A8-604613EC06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597" y="2623459"/>
            <a:ext cx="4555897" cy="37954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1F9D73-57CD-4982-A528-A36D5A6AD3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621" y="2623459"/>
            <a:ext cx="5002192" cy="3795413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C7F1D23-0939-4012-A7E9-36AF1AE2B8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305162"/>
      </p:ext>
    </p:extLst>
  </p:cSld>
  <p:clrMapOvr>
    <a:masterClrMapping/>
  </p:clrMapOvr>
  <p:transition spd="slow" advTm="2911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4" x="4489450" y="5480050"/>
          <p14:tracePt t="370" x="4527550" y="5448300"/>
          <p14:tracePt t="382" x="4565650" y="5410200"/>
          <p14:tracePt t="399" x="4641850" y="5353050"/>
          <p14:tracePt t="416" x="4775200" y="5295900"/>
          <p14:tracePt t="432" x="4851400" y="5264150"/>
          <p14:tracePt t="449" x="4921250" y="5251450"/>
          <p14:tracePt t="466" x="4965700" y="5245100"/>
          <p14:tracePt t="482" x="4997450" y="5245100"/>
          <p14:tracePt t="499" x="5016500" y="5245100"/>
          <p14:tracePt t="515" x="5029200" y="5245100"/>
          <p14:tracePt t="552" x="5016500" y="5245100"/>
          <p14:tracePt t="566" x="5003800" y="5245100"/>
          <p14:tracePt t="582" x="4914900" y="5245100"/>
          <p14:tracePt t="599" x="4787900" y="5245100"/>
          <p14:tracePt t="616" x="4641850" y="5245100"/>
          <p14:tracePt t="632" x="4533900" y="5245100"/>
          <p14:tracePt t="649" x="4349750" y="5245100"/>
          <p14:tracePt t="666" x="4241800" y="5251450"/>
          <p14:tracePt t="682" x="4102100" y="5257800"/>
          <p14:tracePt t="699" x="3994150" y="5264150"/>
          <p14:tracePt t="716" x="3911600" y="5264150"/>
          <p14:tracePt t="717" x="3867150" y="5270500"/>
          <p14:tracePt t="732" x="3784600" y="5283200"/>
          <p14:tracePt t="749" x="3721100" y="5295900"/>
          <p14:tracePt t="766" x="3657600" y="5295900"/>
          <p14:tracePt t="782" x="3594100" y="5295900"/>
          <p14:tracePt t="799" x="3543300" y="5283200"/>
          <p14:tracePt t="815" x="3486150" y="5276850"/>
          <p14:tracePt t="832" x="3454400" y="5270500"/>
          <p14:tracePt t="849" x="3429000" y="5264150"/>
          <p14:tracePt t="866" x="3409950" y="5251450"/>
          <p14:tracePt t="882" x="3371850" y="5238750"/>
          <p14:tracePt t="899" x="3352800" y="5213350"/>
          <p14:tracePt t="915" x="3327400" y="5207000"/>
          <p14:tracePt t="932" x="3308350" y="5181600"/>
          <p14:tracePt t="949" x="3295650" y="5162550"/>
          <p14:tracePt t="965" x="3270250" y="5124450"/>
          <p14:tracePt t="982" x="3263900" y="5105400"/>
          <p14:tracePt t="999" x="3263900" y="5099050"/>
          <p14:tracePt t="1015" x="3263900" y="5092700"/>
          <p14:tracePt t="1032" x="3263900" y="5086350"/>
          <p14:tracePt t="1432" x="3257550" y="5080000"/>
          <p14:tracePt t="1439" x="3251200" y="5073650"/>
          <p14:tracePt t="1449" x="3244850" y="5060950"/>
          <p14:tracePt t="1466" x="3225800" y="5029200"/>
          <p14:tracePt t="1482" x="3187700" y="4991100"/>
          <p14:tracePt t="1499" x="3130550" y="4914900"/>
          <p14:tracePt t="1515" x="3092450" y="4883150"/>
          <p14:tracePt t="1532" x="3060700" y="4864100"/>
          <p14:tracePt t="1549" x="3048000" y="4845050"/>
          <p14:tracePt t="1566" x="3022600" y="4838700"/>
          <p14:tracePt t="1582" x="3009900" y="4819650"/>
          <p14:tracePt t="1599" x="2997200" y="4819650"/>
          <p14:tracePt t="1615" x="2990850" y="4806950"/>
          <p14:tracePt t="1632" x="2990850" y="4800600"/>
          <p14:tracePt t="1649" x="2978150" y="4800600"/>
          <p14:tracePt t="2198" x="2990850" y="4806950"/>
          <p14:tracePt t="2206" x="2997200" y="4806950"/>
          <p14:tracePt t="2215" x="3009900" y="4819650"/>
          <p14:tracePt t="2232" x="3022600" y="4826000"/>
          <p14:tracePt t="2249" x="3022600" y="4832350"/>
          <p14:tracePt t="2282" x="3035300" y="4845050"/>
          <p14:tracePt t="2298" x="3048000" y="4857750"/>
          <p14:tracePt t="2315" x="3060700" y="4876800"/>
          <p14:tracePt t="2332" x="3067050" y="4895850"/>
          <p14:tracePt t="2348" x="3079750" y="4895850"/>
          <p14:tracePt t="2365" x="3079750" y="4902200"/>
          <p14:tracePt t="2382" x="3079750" y="4908550"/>
          <p14:tracePt t="3040" x="3079750" y="4914900"/>
          <p14:tracePt t="3183" x="3079750" y="4921250"/>
          <p14:tracePt t="3221" x="3079750" y="4927600"/>
          <p14:tracePt t="3281" x="3079750" y="4933950"/>
          <p14:tracePt t="3288" x="3079750" y="4940300"/>
          <p14:tracePt t="3298" x="3079750" y="4946650"/>
          <p14:tracePt t="3315" x="3079750" y="4959350"/>
          <p14:tracePt t="3332" x="3086100" y="4978400"/>
          <p14:tracePt t="3348" x="3098800" y="4997450"/>
          <p14:tracePt t="3365" x="3105150" y="5003800"/>
          <p14:tracePt t="3382" x="3105150" y="5010150"/>
          <p14:tracePt t="3439" x="3105150" y="5016500"/>
          <p14:tracePt t="3447" x="3111500" y="5016500"/>
          <p14:tracePt t="3454" x="3111500" y="5022850"/>
          <p14:tracePt t="3465" x="3117850" y="5022850"/>
          <p14:tracePt t="3482" x="3124200" y="5041900"/>
          <p14:tracePt t="3498" x="3136900" y="5054600"/>
          <p14:tracePt t="3515" x="3136900" y="5060950"/>
          <p14:tracePt t="3531" x="3136900" y="5067300"/>
          <p14:tracePt t="3548" x="3143250" y="5080000"/>
          <p14:tracePt t="3565" x="3149600" y="5086350"/>
          <p14:tracePt t="3581" x="3155950" y="5099050"/>
          <p14:tracePt t="3598" x="3162300" y="5111750"/>
          <p14:tracePt t="3615" x="3175000" y="5137150"/>
          <p14:tracePt t="3632" x="3181350" y="5149850"/>
          <p14:tracePt t="3648" x="3187700" y="5156200"/>
          <p14:tracePt t="3665" x="3187700" y="5175250"/>
          <p14:tracePt t="3698" x="3194050" y="5187950"/>
          <p14:tracePt t="3731" x="3194050" y="5194300"/>
          <p14:tracePt t="4063" x="3194050" y="5187950"/>
          <p14:tracePt t="4139" x="3194050" y="5181600"/>
          <p14:tracePt t="4168" x="3194050" y="5175250"/>
          <p14:tracePt t="4183" x="3187700" y="5168900"/>
          <p14:tracePt t="4191" x="3187700" y="5162550"/>
          <p14:tracePt t="4198" x="3162300" y="5162550"/>
          <p14:tracePt t="4215" x="3124200" y="5137150"/>
          <p14:tracePt t="4231" x="3060700" y="5099050"/>
          <p14:tracePt t="4248" x="3009900" y="5080000"/>
          <p14:tracePt t="4265" x="2984500" y="5073650"/>
          <p14:tracePt t="4281" x="2965450" y="5073650"/>
          <p14:tracePt t="4298" x="2946400" y="5067300"/>
          <p14:tracePt t="4315" x="2933700" y="5048250"/>
          <p14:tracePt t="4331" x="2914650" y="5048250"/>
          <p14:tracePt t="4348" x="2908300" y="5035550"/>
          <p14:tracePt t="4365" x="2895600" y="5035550"/>
          <p14:tracePt t="4785" x="2876550" y="4959350"/>
          <p14:tracePt t="4792" x="2851150" y="4864100"/>
          <p14:tracePt t="4800" x="2832100" y="4775200"/>
          <p14:tracePt t="4814" x="2800350" y="4616450"/>
          <p14:tracePt t="4831" x="2781300" y="4476750"/>
          <p14:tracePt t="4848" x="2762250" y="4318000"/>
          <p14:tracePt t="4865" x="2755900" y="4133850"/>
          <p14:tracePt t="4881" x="2755900" y="3943350"/>
          <p14:tracePt t="4898" x="2774950" y="3670300"/>
          <p14:tracePt t="4915" x="2832100" y="3517900"/>
          <p14:tracePt t="4931" x="2889250" y="3409950"/>
          <p14:tracePt t="4948" x="2952750" y="3314700"/>
          <p14:tracePt t="4964" x="3035300" y="3232150"/>
          <p14:tracePt t="4981" x="3098800" y="3187700"/>
          <p14:tracePt t="5236" x="3079750" y="3092450"/>
          <p14:tracePt t="5243" x="3054350" y="3016250"/>
          <p14:tracePt t="5251" x="3035300" y="2959100"/>
          <p14:tracePt t="5265" x="3009900" y="2889250"/>
          <p14:tracePt t="5281" x="2990850" y="2781300"/>
          <p14:tracePt t="5298" x="2971800" y="2711450"/>
          <p14:tracePt t="5315" x="2971800" y="2654300"/>
          <p14:tracePt t="5331" x="2971800" y="2590800"/>
          <p14:tracePt t="5348" x="2971800" y="2527300"/>
          <p14:tracePt t="5364" x="3003550" y="2432050"/>
          <p14:tracePt t="5381" x="3028950" y="2387600"/>
          <p14:tracePt t="5398" x="3048000" y="2349500"/>
          <p14:tracePt t="5415" x="3067050" y="2317750"/>
          <p14:tracePt t="5431" x="3111500" y="2266950"/>
          <p14:tracePt t="5448" x="3162300" y="2241550"/>
          <p14:tracePt t="5464" x="3206750" y="2209800"/>
          <p14:tracePt t="5481" x="3238500" y="2197100"/>
          <p14:tracePt t="5498" x="3295650" y="2184400"/>
          <p14:tracePt t="5514" x="3397250" y="2165350"/>
          <p14:tracePt t="5531" x="3460750" y="2146300"/>
          <p14:tracePt t="5548" x="3530600" y="2133600"/>
          <p14:tracePt t="5564" x="3594100" y="2127250"/>
          <p14:tracePt t="5581" x="3695700" y="2127250"/>
          <p14:tracePt t="5598" x="3810000" y="2127250"/>
          <p14:tracePt t="5614" x="3854450" y="2120900"/>
          <p14:tracePt t="5631" x="3886200" y="2108200"/>
          <p14:tracePt t="5647" x="3937000" y="2095500"/>
          <p14:tracePt t="5664" x="4083050" y="2070100"/>
          <p14:tracePt t="5681" x="4184650" y="2051050"/>
          <p14:tracePt t="5697" x="4279900" y="2038350"/>
          <p14:tracePt t="5714" x="4387850" y="2025650"/>
          <p14:tracePt t="5716" x="4445000" y="2019300"/>
          <p14:tracePt t="5731" x="4521200" y="2006600"/>
          <p14:tracePt t="5748" x="4724400" y="2006600"/>
          <p14:tracePt t="5764" x="4838700" y="2006600"/>
          <p14:tracePt t="5781" x="4933950" y="2006600"/>
          <p14:tracePt t="5798" x="4984750" y="2006600"/>
          <p14:tracePt t="5814" x="5029200" y="2006600"/>
          <p14:tracePt t="5831" x="5048250" y="2006600"/>
          <p14:tracePt t="5848" x="5054600" y="2006600"/>
          <p14:tracePt t="6131" x="5099050" y="2000250"/>
          <p14:tracePt t="6138" x="5162550" y="1987550"/>
          <p14:tracePt t="6148" x="5226050" y="1968500"/>
          <p14:tracePt t="6164" x="5403850" y="1936750"/>
          <p14:tracePt t="6181" x="5600700" y="1924050"/>
          <p14:tracePt t="6197" x="5905500" y="1917700"/>
          <p14:tracePt t="6214" x="6032500" y="1905000"/>
          <p14:tracePt t="6231" x="6115050" y="1898650"/>
          <p14:tracePt t="6247" x="6172200" y="1892300"/>
          <p14:tracePt t="6264" x="6235700" y="1885950"/>
          <p14:tracePt t="6281" x="6343650" y="1885950"/>
          <p14:tracePt t="6298" x="6407150" y="1885950"/>
          <p14:tracePt t="6314" x="6457950" y="1885950"/>
          <p14:tracePt t="6331" x="6483350" y="1885950"/>
          <p14:tracePt t="6347" x="6489700" y="1885950"/>
          <p14:tracePt t="6364" x="6515100" y="1885950"/>
          <p14:tracePt t="6397" x="6527800" y="1892300"/>
          <p14:tracePt t="6414" x="6534150" y="1898650"/>
          <p14:tracePt t="6431" x="6553200" y="1898650"/>
          <p14:tracePt t="6447" x="6572250" y="1905000"/>
          <p14:tracePt t="6464" x="6591300" y="1905000"/>
          <p14:tracePt t="6481" x="6629400" y="1911350"/>
          <p14:tracePt t="6497" x="6667500" y="1924050"/>
          <p14:tracePt t="6514" x="6699250" y="1930400"/>
          <p14:tracePt t="6531" x="6718300" y="1930400"/>
          <p14:tracePt t="6547" x="6750050" y="1936750"/>
          <p14:tracePt t="6564" x="6800850" y="1943100"/>
          <p14:tracePt t="6581" x="6877050" y="1949450"/>
          <p14:tracePt t="6597" x="6959600" y="1962150"/>
          <p14:tracePt t="6614" x="6997700" y="1968500"/>
          <p14:tracePt t="6631" x="7004050" y="1968500"/>
          <p14:tracePt t="6664" x="7004050" y="1974850"/>
          <p14:tracePt t="6913" x="7080250" y="1968500"/>
          <p14:tracePt t="6920" x="7162800" y="1949450"/>
          <p14:tracePt t="6931" x="7258050" y="1930400"/>
          <p14:tracePt t="6947" x="7442200" y="1898650"/>
          <p14:tracePt t="6964" x="7632700" y="1892300"/>
          <p14:tracePt t="6981" x="7918450" y="1892300"/>
          <p14:tracePt t="6997" x="8077200" y="1917700"/>
          <p14:tracePt t="7014" x="8216900" y="1936750"/>
          <p14:tracePt t="7031" x="8324850" y="1943100"/>
          <p14:tracePt t="7047" x="8439150" y="1955800"/>
          <p14:tracePt t="7064" x="8496300" y="1962150"/>
          <p14:tracePt t="7081" x="8547100" y="1962150"/>
          <p14:tracePt t="7097" x="8585200" y="1968500"/>
          <p14:tracePt t="7114" x="8604250" y="1968500"/>
          <p14:tracePt t="7131" x="8616950" y="1968500"/>
          <p14:tracePt t="7205" x="8597900" y="1968500"/>
          <p14:tracePt t="7213" x="8578850" y="1968500"/>
          <p14:tracePt t="7220" x="8547100" y="1968500"/>
          <p14:tracePt t="7231" x="8489950" y="1968500"/>
          <p14:tracePt t="7247" x="8343900" y="1962150"/>
          <p14:tracePt t="7264" x="8185150" y="1949450"/>
          <p14:tracePt t="7280" x="7969250" y="1943100"/>
          <p14:tracePt t="7297" x="7842250" y="1943100"/>
          <p14:tracePt t="7314" x="7747000" y="1943100"/>
          <p14:tracePt t="7330" x="7658100" y="1943100"/>
          <p14:tracePt t="7347" x="7594600" y="1936750"/>
          <p14:tracePt t="7364" x="7512050" y="1930400"/>
          <p14:tracePt t="7381" x="7480300" y="1924050"/>
          <p14:tracePt t="7397" x="7448550" y="1917700"/>
          <p14:tracePt t="7414" x="7423150" y="1905000"/>
          <p14:tracePt t="7431" x="7372350" y="1905000"/>
          <p14:tracePt t="7447" x="7315200" y="1905000"/>
          <p14:tracePt t="7464" x="7239000" y="1905000"/>
          <p14:tracePt t="7481" x="7169150" y="1905000"/>
          <p14:tracePt t="7497" x="7080250" y="1917700"/>
          <p14:tracePt t="7514" x="6991350" y="1917700"/>
          <p14:tracePt t="7530" x="6940550" y="1917700"/>
          <p14:tracePt t="7547" x="6870700" y="1917700"/>
          <p14:tracePt t="7564" x="6807200" y="1924050"/>
          <p14:tracePt t="7580" x="6661150" y="1943100"/>
          <p14:tracePt t="7597" x="6553200" y="1949450"/>
          <p14:tracePt t="7614" x="6445250" y="1968500"/>
          <p14:tracePt t="7631" x="6350000" y="1981200"/>
          <p14:tracePt t="7647" x="6261100" y="1993900"/>
          <p14:tracePt t="7664" x="6134100" y="2025650"/>
          <p14:tracePt t="7680" x="6064250" y="2051050"/>
          <p14:tracePt t="7697" x="5975350" y="2070100"/>
          <p14:tracePt t="7714" x="5861050" y="2095500"/>
          <p14:tracePt t="7716" x="5810250" y="2108200"/>
          <p14:tracePt t="7730" x="5759450" y="2133600"/>
          <p14:tracePt t="7747" x="5664200" y="2178050"/>
          <p14:tracePt t="7764" x="5613400" y="2203450"/>
          <p14:tracePt t="7780" x="5581650" y="2216150"/>
          <p14:tracePt t="7797" x="5562600" y="2222500"/>
          <p14:tracePt t="7814" x="5549900" y="2228850"/>
          <p14:tracePt t="7897" x="5549900" y="2235200"/>
          <p14:tracePt t="7926" x="5556250" y="2247900"/>
          <p14:tracePt t="7934" x="5568950" y="2254250"/>
          <p14:tracePt t="7941" x="5600700" y="2260600"/>
          <p14:tracePt t="7949" x="5657850" y="2286000"/>
          <p14:tracePt t="7964" x="5715000" y="2298700"/>
          <p14:tracePt t="7980" x="5899150" y="2355850"/>
          <p14:tracePt t="7997" x="5981700" y="2374900"/>
          <p14:tracePt t="8014" x="6057900" y="2381250"/>
          <p14:tracePt t="8030" x="6108700" y="2381250"/>
          <p14:tracePt t="8047" x="6191250" y="2387600"/>
          <p14:tracePt t="8064" x="6261100" y="2406650"/>
          <p14:tracePt t="8080" x="6324600" y="2413000"/>
          <p14:tracePt t="8097" x="6375400" y="2425700"/>
          <p14:tracePt t="8114" x="6394450" y="2425700"/>
          <p14:tracePt t="8130" x="6400800" y="2425700"/>
          <p14:tracePt t="8147" x="6407150" y="2425700"/>
          <p14:tracePt t="8164" x="6413500" y="2425700"/>
          <p14:tracePt t="8180" x="6419850" y="2425700"/>
          <p14:tracePt t="8197" x="6426200" y="2425700"/>
          <p14:tracePt t="8214" x="6432550" y="2425700"/>
          <p14:tracePt t="8438" x="6432550" y="2432050"/>
          <p14:tracePt t="8446" x="6426200" y="2432050"/>
          <p14:tracePt t="8453" x="6419850" y="2432050"/>
          <p14:tracePt t="8464" x="6413500" y="2432050"/>
          <p14:tracePt t="8480" x="6400800" y="2432050"/>
          <p14:tracePt t="8497" x="6388100" y="2432050"/>
          <p14:tracePt t="8514" x="6337300" y="2438400"/>
          <p14:tracePt t="8530" x="6311900" y="2457450"/>
          <p14:tracePt t="8547" x="6280150" y="2463800"/>
          <p14:tracePt t="8564" x="6261100" y="2470150"/>
          <p14:tracePt t="8580" x="6242050" y="2482850"/>
          <p14:tracePt t="8597" x="6229350" y="2489200"/>
          <p14:tracePt t="8614" x="6216650" y="2501900"/>
          <p14:tracePt t="8630" x="6210300" y="2508250"/>
          <p14:tracePt t="8647" x="6203950" y="2508250"/>
          <p14:tracePt t="8664" x="6197600" y="2514600"/>
          <p14:tracePt t="8769" x="6197600" y="2520950"/>
          <p14:tracePt t="9092" x="6165850" y="2520950"/>
          <p14:tracePt t="9100" x="6121400" y="2514600"/>
          <p14:tracePt t="9106" x="6089650" y="2508250"/>
          <p14:tracePt t="9115" x="6032500" y="2495550"/>
          <p14:tracePt t="9130" x="5943600" y="2489200"/>
          <p14:tracePt t="9147" x="5829300" y="2489200"/>
          <p14:tracePt t="9163" x="5689600" y="2489200"/>
          <p14:tracePt t="9180" x="5543550" y="2501900"/>
          <p14:tracePt t="9196" x="5334000" y="2527300"/>
          <p14:tracePt t="9213" x="5226050" y="2546350"/>
          <p14:tracePt t="9230" x="5175250" y="2559050"/>
          <p14:tracePt t="9247" x="5149850" y="2565400"/>
          <p14:tracePt t="9264" x="5130800" y="2571750"/>
          <p14:tracePt t="9280" x="5130800" y="2578100"/>
          <p14:tracePt t="9297" x="5143500" y="2584450"/>
          <p14:tracePt t="9678" x="5143500" y="2590800"/>
          <p14:tracePt t="9693" x="5143500" y="2597150"/>
          <p14:tracePt t="9761" x="5143500" y="2603500"/>
          <p14:tracePt t="9768" x="5143500" y="2616200"/>
          <p14:tracePt t="9780" x="5149850" y="2616200"/>
          <p14:tracePt t="9797" x="5194300" y="2654300"/>
          <p14:tracePt t="9813" x="5308600" y="2730500"/>
          <p14:tracePt t="9830" x="5334000" y="2743200"/>
          <p14:tracePt t="9847" x="5359400" y="2755900"/>
          <p14:tracePt t="9880" x="5365750" y="2755900"/>
          <p14:tracePt t="9903" x="5365750" y="2768600"/>
          <p14:tracePt t="9913" x="5372100" y="2768600"/>
          <p14:tracePt t="9930" x="5378450" y="2768600"/>
          <p14:tracePt t="9946" x="5397500" y="2774950"/>
          <p14:tracePt t="9963" x="5422900" y="2794000"/>
          <p14:tracePt t="9980" x="5461000" y="2825750"/>
          <p14:tracePt t="9996" x="5480050" y="2844800"/>
          <p14:tracePt t="10013" x="5486400" y="2851150"/>
          <p14:tracePt t="10030" x="5486400" y="2857500"/>
          <p14:tracePt t="10047" x="5486400" y="2863850"/>
          <p14:tracePt t="10092" x="5486400" y="2870200"/>
          <p14:tracePt t="10099" x="5486400" y="2876550"/>
          <p14:tracePt t="10115" x="5486400" y="2882900"/>
          <p14:tracePt t="10130" x="5492750" y="2895600"/>
          <p14:tracePt t="10146" x="5505450" y="2908300"/>
          <p14:tracePt t="10163" x="5505450" y="2921000"/>
          <p14:tracePt t="10180" x="5505450" y="2927350"/>
          <p14:tracePt t="10196" x="5518150" y="2933700"/>
          <p14:tracePt t="10213" x="5524500" y="2940050"/>
          <p14:tracePt t="10230" x="5530850" y="2946400"/>
          <p14:tracePt t="10247" x="5537200" y="2952750"/>
          <p14:tracePt t="10280" x="5549900" y="2952750"/>
          <p14:tracePt t="10693" x="5549900" y="2959100"/>
          <p14:tracePt t="10710" x="5549900" y="2965450"/>
          <p14:tracePt t="10717" x="5543550" y="2965450"/>
          <p14:tracePt t="10732" x="5537200" y="2965450"/>
          <p14:tracePt t="10753" x="5530850" y="2965450"/>
          <p14:tracePt t="10760" x="5530850" y="2971800"/>
          <p14:tracePt t="10851" x="5524500" y="2971800"/>
          <p14:tracePt t="10866" x="5518150" y="2978150"/>
          <p14:tracePt t="10881" x="5511800" y="2978150"/>
          <p14:tracePt t="10896" x="5499100" y="2978150"/>
          <p14:tracePt t="10911" x="5499100" y="2984500"/>
          <p14:tracePt t="10926" x="5492750" y="2984500"/>
          <p14:tracePt t="10933" x="5486400" y="2984500"/>
          <p14:tracePt t="10946" x="5480050" y="2984500"/>
          <p14:tracePt t="10963" x="5467350" y="2984500"/>
          <p14:tracePt t="10980" x="5422900" y="3003550"/>
          <p14:tracePt t="10996" x="5384800" y="3009900"/>
          <p14:tracePt t="11013" x="5334000" y="3022600"/>
          <p14:tracePt t="11030" x="5283200" y="3041650"/>
          <p14:tracePt t="11046" x="5194300" y="3067050"/>
          <p14:tracePt t="11063" x="5162550" y="3079750"/>
          <p14:tracePt t="11080" x="5124450" y="3092450"/>
          <p14:tracePt t="11096" x="5086350" y="3105150"/>
          <p14:tracePt t="11113" x="5035550" y="3130550"/>
          <p14:tracePt t="11130" x="4972050" y="3155950"/>
          <p14:tracePt t="11146" x="4927600" y="3162300"/>
          <p14:tracePt t="11163" x="4889500" y="3187700"/>
          <p14:tracePt t="11180" x="4845050" y="3213100"/>
          <p14:tracePt t="11196" x="4787900" y="3251200"/>
          <p14:tracePt t="11213" x="4768850" y="3270250"/>
          <p14:tracePt t="11230" x="4749800" y="3282950"/>
          <p14:tracePt t="11246" x="4724400" y="3308350"/>
          <p14:tracePt t="11263" x="4718050" y="3321050"/>
          <p14:tracePt t="11280" x="4711700" y="3327400"/>
          <p14:tracePt t="11296" x="4705350" y="3333750"/>
          <p14:tracePt t="11610" x="4705350" y="3340100"/>
          <p14:tracePt t="11640" x="4711700" y="3340100"/>
          <p14:tracePt t="11663" x="4718050" y="3340100"/>
          <p14:tracePt t="11678" x="4724400" y="3340100"/>
          <p14:tracePt t="11791" x="4730750" y="3340100"/>
          <p14:tracePt t="11829" x="4737100" y="3340100"/>
          <p14:tracePt t="11843" x="4743450" y="3340100"/>
          <p14:tracePt t="11868" x="4749800" y="3340100"/>
          <p14:tracePt t="11873" x="4749800" y="3346450"/>
          <p14:tracePt t="11881" x="4756150" y="3346450"/>
          <p14:tracePt t="11896" x="4768850" y="3352800"/>
          <p14:tracePt t="11913" x="4781550" y="3359150"/>
          <p14:tracePt t="11929" x="4794250" y="3371850"/>
          <p14:tracePt t="11946" x="4800600" y="3378200"/>
          <p14:tracePt t="11963" x="4826000" y="3397250"/>
          <p14:tracePt t="11979" x="4838700" y="3416300"/>
          <p14:tracePt t="12013" x="4838700" y="3422650"/>
          <p14:tracePt t="12030" x="4845050" y="3422650"/>
          <p14:tracePt t="12076" x="4845050" y="3429000"/>
          <p14:tracePt t="12091" x="4845050" y="3435350"/>
          <p14:tracePt t="12166" x="4851400" y="3435350"/>
          <p14:tracePt t="12438" x="4838700" y="3441700"/>
          <p14:tracePt t="12445" x="4819650" y="3441700"/>
          <p14:tracePt t="12453" x="4781550" y="3448050"/>
          <p14:tracePt t="12462" x="4762500" y="3448050"/>
          <p14:tracePt t="12479" x="4711700" y="3454400"/>
          <p14:tracePt t="12496" x="4673600" y="3460750"/>
          <p14:tracePt t="12513" x="4603750" y="3467100"/>
          <p14:tracePt t="12529" x="4578350" y="3473450"/>
          <p14:tracePt t="12546" x="4552950" y="3479800"/>
          <p14:tracePt t="12563" x="4533900" y="3486150"/>
          <p14:tracePt t="12596" x="4527550" y="3486150"/>
          <p14:tracePt t="12874" x="4502150" y="3498850"/>
          <p14:tracePt t="12883" x="4464050" y="3524250"/>
          <p14:tracePt t="12888" x="4438650" y="3543300"/>
          <p14:tracePt t="12896" x="4413250" y="3556000"/>
          <p14:tracePt t="12912" x="4375150" y="3594100"/>
          <p14:tracePt t="12929" x="4337050" y="3632200"/>
          <p14:tracePt t="12946" x="4305300" y="3663950"/>
          <p14:tracePt t="12962" x="4279900" y="3714750"/>
          <p14:tracePt t="12979" x="4254500" y="3797300"/>
          <p14:tracePt t="12996" x="4248150" y="3879850"/>
          <p14:tracePt t="13013" x="4248150" y="3956050"/>
          <p14:tracePt t="13029" x="4254500" y="4044950"/>
          <p14:tracePt t="13046" x="4273550" y="4102100"/>
          <p14:tracePt t="13363" x="4254500" y="4127500"/>
          <p14:tracePt t="13370" x="4235450" y="4146550"/>
          <p14:tracePt t="13379" x="4197350" y="4184650"/>
          <p14:tracePt t="13396" x="4127500" y="4254500"/>
          <p14:tracePt t="13412" x="4076700" y="4330700"/>
          <p14:tracePt t="13429" x="3968750" y="4445000"/>
          <p14:tracePt t="13446" x="3898900" y="4540250"/>
          <p14:tracePt t="13462" x="3829050" y="4610100"/>
          <p14:tracePt t="13479" x="3784600" y="4673600"/>
          <p14:tracePt t="13496" x="3740150" y="4730750"/>
          <p14:tracePt t="13512" x="3702050" y="4794250"/>
          <p14:tracePt t="13529" x="3689350" y="4800600"/>
          <p14:tracePt t="13836" x="3670300" y="4819650"/>
          <p14:tracePt t="13843" x="3644900" y="4845050"/>
          <p14:tracePt t="13851" x="3613150" y="4876800"/>
          <p14:tracePt t="13862" x="3600450" y="4895850"/>
          <p14:tracePt t="13879" x="3575050" y="4914900"/>
          <p14:tracePt t="13896" x="3556000" y="4946650"/>
          <p14:tracePt t="13912" x="3549650" y="4946650"/>
          <p14:tracePt t="13929" x="3543300" y="4953000"/>
          <p14:tracePt t="13946" x="3543300" y="4959350"/>
          <p14:tracePt t="13979" x="3543300" y="4965700"/>
          <p14:tracePt t="14286" x="3549650" y="4965700"/>
          <p14:tracePt t="14308" x="3562350" y="4965700"/>
          <p14:tracePt t="14317" x="3568700" y="4965700"/>
          <p14:tracePt t="14324" x="3575050" y="4978400"/>
          <p14:tracePt t="14333" x="3587750" y="4978400"/>
          <p14:tracePt t="14346" x="3594100" y="4984750"/>
          <p14:tracePt t="14362" x="3632200" y="4991100"/>
          <p14:tracePt t="14379" x="3657600" y="4991100"/>
          <p14:tracePt t="14395" x="3670300" y="4991100"/>
          <p14:tracePt t="14412" x="3689350" y="4991100"/>
          <p14:tracePt t="14429" x="3721100" y="4991100"/>
          <p14:tracePt t="14445" x="3733800" y="4991100"/>
          <p14:tracePt t="14462" x="3752850" y="4991100"/>
          <p14:tracePt t="14479" x="3771900" y="4991100"/>
          <p14:tracePt t="14496" x="3778250" y="4991100"/>
          <p14:tracePt t="14512" x="3784600" y="4991100"/>
          <p14:tracePt t="14529" x="3790950" y="4991100"/>
          <p14:tracePt t="14557" x="3803650" y="4991100"/>
          <p14:tracePt t="14578" x="3810000" y="4991100"/>
          <p14:tracePt t="14586" x="3816350" y="4991100"/>
          <p14:tracePt t="14609" x="3822700" y="4991100"/>
          <p14:tracePt t="14617" x="3829050" y="4991100"/>
          <p14:tracePt t="14633" x="3835400" y="4991100"/>
          <p14:tracePt t="15481" x="3835400" y="4997450"/>
          <p14:tracePt t="15497" x="3829050" y="5003800"/>
          <p14:tracePt t="15503" x="3822700" y="5003800"/>
          <p14:tracePt t="15512" x="3822700" y="5010150"/>
          <p14:tracePt t="15529" x="3790950" y="5029200"/>
          <p14:tracePt t="15545" x="3759200" y="5048250"/>
          <p14:tracePt t="15562" x="3708400" y="5073650"/>
          <p14:tracePt t="15579" x="3619500" y="5099050"/>
          <p14:tracePt t="15595" x="3543300" y="5111750"/>
          <p14:tracePt t="15612" x="3460750" y="5130800"/>
          <p14:tracePt t="15629" x="3390900" y="5143500"/>
          <p14:tracePt t="15646" x="3333750" y="5168900"/>
          <p14:tracePt t="15662" x="3251200" y="5187950"/>
          <p14:tracePt t="15679" x="3187700" y="5213350"/>
          <p14:tracePt t="15695" x="3143250" y="5238750"/>
          <p14:tracePt t="15712" x="3124200" y="5251450"/>
          <p14:tracePt t="15714" x="3111500" y="5257800"/>
          <p14:tracePt t="15993" x="3079750" y="5257800"/>
          <p14:tracePt t="16000" x="3028950" y="5257800"/>
          <p14:tracePt t="16012" x="2984500" y="5251450"/>
          <p14:tracePt t="16029" x="2863850" y="5245100"/>
          <p14:tracePt t="16045" x="2711450" y="5232400"/>
          <p14:tracePt t="16062" x="2590800" y="5219700"/>
          <p14:tracePt t="16078" x="2476500" y="5219700"/>
          <p14:tracePt t="16095" x="2400300" y="5213350"/>
          <p14:tracePt t="16112" x="2336800" y="5194300"/>
          <p14:tracePt t="16128" x="2241550" y="5162550"/>
          <p14:tracePt t="16145" x="2171700" y="5143500"/>
          <p14:tracePt t="16162" x="2120900" y="5105400"/>
          <p14:tracePt t="16178" x="2082800" y="5086350"/>
          <p14:tracePt t="16195" x="2051050" y="5060950"/>
          <p14:tracePt t="16212" x="2000250" y="5029200"/>
          <p14:tracePt t="16228" x="1962150" y="4997450"/>
          <p14:tracePt t="16245" x="1943100" y="4965700"/>
          <p14:tracePt t="16262" x="1930400" y="4927600"/>
          <p14:tracePt t="16278" x="1911350" y="4902200"/>
          <p14:tracePt t="16312" x="1911350" y="4889500"/>
          <p14:tracePt t="16361" x="1924050" y="4889500"/>
          <p14:tracePt t="16368" x="1936750" y="4889500"/>
          <p14:tracePt t="16378" x="1981200" y="4889500"/>
          <p14:tracePt t="16395" x="2101850" y="4895850"/>
          <p14:tracePt t="16412" x="2266950" y="4895850"/>
          <p14:tracePt t="16428" x="2540000" y="4908550"/>
          <p14:tracePt t="16445" x="2743200" y="4927600"/>
          <p14:tracePt t="16462" x="2870200" y="4933950"/>
          <p14:tracePt t="16478" x="2959100" y="4946650"/>
          <p14:tracePt t="16495" x="3028950" y="4959350"/>
          <p14:tracePt t="16512" x="3117850" y="4991100"/>
          <p14:tracePt t="16528" x="3175000" y="4997450"/>
          <p14:tracePt t="16545" x="3232150" y="5016500"/>
          <p14:tracePt t="16561" x="3314700" y="5041900"/>
          <p14:tracePt t="16578" x="3359150" y="5048250"/>
          <p14:tracePt t="16595" x="3384550" y="5054600"/>
          <p14:tracePt t="16612" x="3397250" y="5054600"/>
          <p14:tracePt t="16628" x="3403600" y="5054600"/>
          <p14:tracePt t="16662" x="3422650" y="5060950"/>
          <p14:tracePt t="16678" x="3429000" y="5067300"/>
          <p14:tracePt t="16695" x="3435350" y="5067300"/>
          <p14:tracePt t="16728" x="3441700" y="5067300"/>
          <p14:tracePt t="16820" x="3448050" y="5073650"/>
          <p14:tracePt t="16835" x="3448050" y="5080000"/>
          <p14:tracePt t="16842" x="3454400" y="5086350"/>
          <p14:tracePt t="16849" x="3460750" y="5092700"/>
          <p14:tracePt t="16862" x="3467100" y="5099050"/>
          <p14:tracePt t="16879" x="3473450" y="5111750"/>
          <p14:tracePt t="16895" x="3486150" y="5124450"/>
          <p14:tracePt t="16912" x="3486150" y="5130800"/>
          <p14:tracePt t="16963" x="3486150" y="5143500"/>
          <p14:tracePt t="17000" x="3486150" y="5149850"/>
          <p14:tracePt t="17016" x="3486150" y="5156200"/>
          <p14:tracePt t="17670" x="3467100" y="5168900"/>
          <p14:tracePt t="17680" x="3454400" y="5175250"/>
          <p14:tracePt t="17687" x="3441700" y="5175250"/>
          <p14:tracePt t="17695" x="3429000" y="5181600"/>
          <p14:tracePt t="17711" x="3397250" y="5207000"/>
          <p14:tracePt t="17714" x="3384550" y="5213350"/>
          <p14:tracePt t="17728" x="3371850" y="5226050"/>
          <p14:tracePt t="17745" x="3340100" y="5264150"/>
          <p14:tracePt t="17761" x="3308350" y="5289550"/>
          <p14:tracePt t="17778" x="3295650" y="5308600"/>
          <p14:tracePt t="17795" x="3295650" y="5314950"/>
          <p14:tracePt t="17812" x="3289300" y="5321300"/>
          <p14:tracePt t="17948" x="3295650" y="5321300"/>
          <p14:tracePt t="17955" x="3302000" y="5321300"/>
          <p14:tracePt t="17964" x="3308350" y="5321300"/>
          <p14:tracePt t="17978" x="3340100" y="5321300"/>
          <p14:tracePt t="17995" x="3378200" y="5321300"/>
          <p14:tracePt t="18011" x="3422650" y="5321300"/>
          <p14:tracePt t="18028" x="3460750" y="5321300"/>
          <p14:tracePt t="18045" x="3486150" y="5321300"/>
          <p14:tracePt t="18061" x="3511550" y="5321300"/>
          <p14:tracePt t="18078" x="3524250" y="5321300"/>
          <p14:tracePt t="18095" x="3536950" y="5321300"/>
          <p14:tracePt t="18111" x="3549650" y="5321300"/>
          <p14:tracePt t="18128" x="3581400" y="5327650"/>
          <p14:tracePt t="18145" x="3600450" y="5334000"/>
          <p14:tracePt t="18161" x="3619500" y="5340350"/>
          <p14:tracePt t="18178" x="3632200" y="5346700"/>
          <p14:tracePt t="18195" x="3638550" y="5353050"/>
          <p14:tracePt t="18211" x="3644900" y="5353050"/>
          <p14:tracePt t="18806" x="3651250" y="5353050"/>
          <p14:tracePt t="18813" x="3657600" y="5353050"/>
          <p14:tracePt t="18831" x="3663950" y="5353050"/>
          <p14:tracePt t="19941" x="3663950" y="5359400"/>
          <p14:tracePt t="19956" x="3657600" y="5359400"/>
          <p14:tracePt t="19964" x="3644900" y="5359400"/>
          <p14:tracePt t="19971" x="3632200" y="5365750"/>
          <p14:tracePt t="19980" x="3613150" y="5365750"/>
          <p14:tracePt t="19994" x="3575050" y="5372100"/>
          <p14:tracePt t="20011" x="3511550" y="5391150"/>
          <p14:tracePt t="20028" x="3460750" y="5397500"/>
          <p14:tracePt t="20044" x="3416300" y="5410200"/>
          <p14:tracePt t="20061" x="3333750" y="5422900"/>
          <p14:tracePt t="20077" x="3295650" y="5435600"/>
          <p14:tracePt t="20094" x="3251200" y="5454650"/>
          <p14:tracePt t="20111" x="3219450" y="5461000"/>
          <p14:tracePt t="20128" x="3200400" y="5467350"/>
          <p14:tracePt t="20144" x="3175000" y="5473700"/>
          <p14:tracePt t="20178" x="3168650" y="5473700"/>
          <p14:tracePt t="20242" x="3181350" y="5473700"/>
          <p14:tracePt t="20250" x="3187700" y="5473700"/>
          <p14:tracePt t="20261" x="3206750" y="5473700"/>
          <p14:tracePt t="20278" x="3282950" y="5486400"/>
          <p14:tracePt t="20294" x="3467100" y="5499100"/>
          <p14:tracePt t="20311" x="3562350" y="5505450"/>
          <p14:tracePt t="20327" x="3619500" y="5518150"/>
          <p14:tracePt t="20344" x="3663950" y="5518150"/>
          <p14:tracePt t="20361" x="3683000" y="5524500"/>
          <p14:tracePt t="20378" x="3702050" y="5524500"/>
          <p14:tracePt t="20394" x="3708400" y="5524500"/>
          <p14:tracePt t="20411" x="3714750" y="5524500"/>
          <p14:tracePt t="20446" x="3721100" y="5524500"/>
          <p14:tracePt t="20461" x="3727450" y="5530850"/>
          <p14:tracePt t="20477" x="3733800" y="5530850"/>
          <p14:tracePt t="20494" x="3740150" y="5530850"/>
          <p14:tracePt t="20527" x="3746500" y="5530850"/>
          <p14:tracePt t="20558" x="3746500" y="5537200"/>
          <p14:tracePt t="20566" x="3759200" y="5537200"/>
          <p14:tracePt t="20603" x="3765550" y="5537200"/>
          <p14:tracePt t="20626" x="3771900" y="5537200"/>
          <p14:tracePt t="20641" x="3778250" y="5537200"/>
          <p14:tracePt t="20656" x="3778250" y="5543550"/>
          <p14:tracePt t="20671" x="3784600" y="5543550"/>
          <p14:tracePt t="20678" x="3790950" y="5543550"/>
          <p14:tracePt t="20694" x="3790950" y="5549900"/>
          <p14:tracePt t="20710" x="3803650" y="5549900"/>
          <p14:tracePt t="20727" x="3810000" y="5549900"/>
          <p14:tracePt t="21492" x="3810000" y="5556250"/>
          <p14:tracePt t="21522" x="3810000" y="5562600"/>
          <p14:tracePt t="21532" x="3810000" y="5568950"/>
          <p14:tracePt t="21536" x="3816350" y="5568950"/>
          <p14:tracePt t="21544" x="3816350" y="5575300"/>
          <p14:tracePt t="21566" x="3816350" y="5581650"/>
          <p14:tracePt t="21582" x="3816350" y="5588000"/>
          <p14:tracePt t="21594" x="3822700" y="5588000"/>
          <p14:tracePt t="21626" x="3822700" y="5594350"/>
          <p14:tracePt t="22017" x="3822700" y="5600700"/>
          <p14:tracePt t="22032" x="3822700" y="5607050"/>
          <p14:tracePt t="22243" x="3829050" y="5607050"/>
          <p14:tracePt t="22258" x="3835400" y="5607050"/>
          <p14:tracePt t="22281" x="3841750" y="5607050"/>
          <p14:tracePt t="22295" x="3848100" y="5607050"/>
          <p14:tracePt t="22349" x="3854450" y="5607050"/>
          <p14:tracePt t="22379" x="3860800" y="5607050"/>
          <p14:tracePt t="22438" x="3867150" y="5607050"/>
          <p14:tracePt t="22475" x="3873500" y="5607050"/>
          <p14:tracePt t="22528" x="3879850" y="5607050"/>
          <p14:tracePt t="22625" x="3892550" y="5607050"/>
          <p14:tracePt t="23927" x="3943350" y="5607050"/>
          <p14:tracePt t="23934" x="4032250" y="5607050"/>
          <p14:tracePt t="23943" x="4102100" y="5600700"/>
          <p14:tracePt t="23960" x="4286250" y="5600700"/>
          <p14:tracePt t="23977" x="4445000" y="5613400"/>
          <p14:tracePt t="23994" x="4565650" y="5632450"/>
          <p14:tracePt t="24010" x="4743450" y="5689600"/>
          <p14:tracePt t="24026" x="4883150" y="5734050"/>
          <p14:tracePt t="24043" x="5010150" y="5772150"/>
          <p14:tracePt t="24060" x="5130800" y="5803900"/>
          <p14:tracePt t="24076" x="5162550" y="5822950"/>
          <p14:tracePt t="24386" x="5181600" y="5829300"/>
          <p14:tracePt t="24393" x="5194300" y="5829300"/>
          <p14:tracePt t="24400" x="5200650" y="5829300"/>
          <p14:tracePt t="24410" x="5219700" y="5829300"/>
          <p14:tracePt t="24427" x="5226050" y="5835650"/>
          <p14:tracePt t="24443" x="5245100" y="5842000"/>
          <p14:tracePt t="24460" x="5251450" y="5848350"/>
          <p14:tracePt t="24476" x="5283200" y="5861050"/>
          <p14:tracePt t="24493" x="5295900" y="5873750"/>
          <p14:tracePt t="24510" x="5302250" y="5880100"/>
          <p14:tracePt t="24526" x="5308600" y="5886450"/>
          <p14:tracePt t="25340" x="5308600" y="5892800"/>
          <p14:tracePt t="25355" x="5308600" y="5899150"/>
          <p14:tracePt t="25415" x="5308600" y="5905500"/>
          <p14:tracePt t="25453" x="5308600" y="5911850"/>
          <p14:tracePt t="25490" x="5308600" y="5924550"/>
          <p14:tracePt t="25521" x="5308600" y="5930900"/>
          <p14:tracePt t="25536" x="5308600" y="5937250"/>
          <p14:tracePt t="25543" x="5314950" y="5937250"/>
          <p14:tracePt t="25558" x="5321300" y="5943600"/>
          <p14:tracePt t="25565" x="5321300" y="5949950"/>
          <p14:tracePt t="25576" x="5321300" y="5956300"/>
          <p14:tracePt t="25593" x="5327650" y="5956300"/>
          <p14:tracePt t="25611" x="5327650" y="5969000"/>
          <p14:tracePt t="25633" x="5334000" y="5969000"/>
          <p14:tracePt t="25648" x="5334000" y="5975350"/>
          <p14:tracePt t="25659" x="5346700" y="5975350"/>
          <p14:tracePt t="25676" x="5346700" y="5981700"/>
          <p14:tracePt t="25693" x="5346700" y="5988050"/>
          <p14:tracePt t="25709" x="5340350" y="5988050"/>
          <p14:tracePt t="27025" x="5340350" y="5994400"/>
          <p14:tracePt t="27062" x="5346700" y="5994400"/>
          <p14:tracePt t="27168" x="5346700" y="6000750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CBBF7A-96A7-48E2-9DC0-9CD8380B4C9D}"/>
              </a:ext>
            </a:extLst>
          </p:cNvPr>
          <p:cNvSpPr/>
          <p:nvPr/>
        </p:nvSpPr>
        <p:spPr>
          <a:xfrm>
            <a:off x="1196051" y="478779"/>
            <a:ext cx="995037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000" dirty="0"/>
              <a:t>The smallest particles (molecules) of a compound are formed by joining two or more types of atoms to each </a:t>
            </a:r>
          </a:p>
          <a:p>
            <a:r>
              <a:rPr lang="en-IN" sz="4000" dirty="0"/>
              <a:t>other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F977AD-7972-4BEE-8B76-0FFD7BC9A5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037" y="2504279"/>
            <a:ext cx="4324397" cy="4220611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4F09DA2-4496-493B-A9CA-818444C235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212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27"/>
    </mc:Choice>
    <mc:Fallback>
      <p:transition spd="slow" advTm="26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2" x="5308600" y="5994400"/>
          <p14:tracePt t="939" x="5226050" y="5975350"/>
          <p14:tracePt t="949" x="5137150" y="5975350"/>
          <p14:tracePt t="959" x="5041900" y="5969000"/>
          <p14:tracePt t="976" x="4730750" y="5969000"/>
          <p14:tracePt t="992" x="4495800" y="5969000"/>
          <p14:tracePt t="1009" x="4305300" y="5994400"/>
          <p14:tracePt t="1026" x="4159250" y="6013450"/>
          <p14:tracePt t="1042" x="4044950" y="6026150"/>
          <p14:tracePt t="1059" x="3937000" y="6038850"/>
          <p14:tracePt t="1076" x="3911600" y="6038850"/>
          <p14:tracePt t="1092" x="3879850" y="6038850"/>
          <p14:tracePt t="1109" x="3873500" y="6032500"/>
          <p14:tracePt t="1126" x="3873500" y="6026150"/>
          <p14:tracePt t="1142" x="3879850" y="6007100"/>
          <p14:tracePt t="1159" x="3956050" y="5943600"/>
          <p14:tracePt t="1176" x="4108450" y="5867400"/>
          <p14:tracePt t="1193" x="4305300" y="5803900"/>
          <p14:tracePt t="1209" x="4597400" y="5778500"/>
          <p14:tracePt t="1226" x="4787900" y="5772150"/>
          <p14:tracePt t="1242" x="4972050" y="5797550"/>
          <p14:tracePt t="1259" x="5124450" y="5842000"/>
          <p14:tracePt t="1276" x="5238750" y="5899150"/>
          <p14:tracePt t="1292" x="5378450" y="5962650"/>
          <p14:tracePt t="1309" x="5422900" y="5981700"/>
          <p14:tracePt t="1326" x="5461000" y="5994400"/>
          <p14:tracePt t="1342" x="5473700" y="5994400"/>
          <p14:tracePt t="1359" x="5480050" y="6000750"/>
          <p14:tracePt t="1375" x="5486400" y="6000750"/>
          <p14:tracePt t="1419" x="5480050" y="6000750"/>
          <p14:tracePt t="1427" x="5461000" y="6007100"/>
          <p14:tracePt t="1442" x="5384800" y="6007100"/>
          <p14:tracePt t="1459" x="5226050" y="6007100"/>
          <p14:tracePt t="1476" x="5060950" y="6007100"/>
          <p14:tracePt t="1492" x="4927600" y="5994400"/>
          <p14:tracePt t="1509" x="4794250" y="5949950"/>
          <p14:tracePt t="1526" x="4724400" y="5918200"/>
          <p14:tracePt t="1542" x="4686300" y="5899150"/>
          <p14:tracePt t="1559" x="4667250" y="5880100"/>
          <p14:tracePt t="1576" x="4660900" y="5867400"/>
          <p14:tracePt t="1592" x="4654550" y="5861050"/>
          <p14:tracePt t="1638" x="4667250" y="5854700"/>
          <p14:tracePt t="1645" x="4718050" y="5848350"/>
          <p14:tracePt t="1652" x="4800600" y="5835650"/>
          <p14:tracePt t="1662" x="4889500" y="5829300"/>
          <p14:tracePt t="1675" x="5054600" y="5829300"/>
          <p14:tracePt t="1692" x="5219700" y="5848350"/>
          <p14:tracePt t="1709" x="5353050" y="5905500"/>
          <p14:tracePt t="1726" x="5454650" y="5956300"/>
          <p14:tracePt t="1742" x="5607050" y="6019800"/>
          <p14:tracePt t="1759" x="5676900" y="6045200"/>
          <p14:tracePt t="1775" x="5708650" y="6064250"/>
          <p14:tracePt t="1792" x="5734050" y="6070600"/>
          <p14:tracePt t="1809" x="5740400" y="6076950"/>
          <p14:tracePt t="1825" x="5746750" y="6076950"/>
          <p14:tracePt t="1870" x="5740400" y="6076950"/>
          <p14:tracePt t="1878" x="5727700" y="6076950"/>
          <p14:tracePt t="1892" x="5689600" y="6070600"/>
          <p14:tracePt t="1909" x="5511800" y="6051550"/>
          <p14:tracePt t="1926" x="5410200" y="6026150"/>
          <p14:tracePt t="1942" x="5321300" y="5994400"/>
          <p14:tracePt t="1959" x="5226050" y="5956300"/>
          <p14:tracePt t="1975" x="5092700" y="5918200"/>
          <p14:tracePt t="1992" x="5003800" y="5899150"/>
          <p14:tracePt t="2009" x="4902200" y="5867400"/>
          <p14:tracePt t="2026" x="4806950" y="5835650"/>
          <p14:tracePt t="2043" x="4737100" y="5803900"/>
          <p14:tracePt t="2059" x="4648200" y="5765800"/>
          <p14:tracePt t="2075" x="4603750" y="5734050"/>
          <p14:tracePt t="2092" x="4591050" y="5721350"/>
          <p14:tracePt t="2109" x="4578350" y="5715000"/>
          <p14:tracePt t="2125" x="4578350" y="5708650"/>
          <p14:tracePt t="2159" x="4578350" y="5702300"/>
          <p14:tracePt t="2186" x="4578350" y="5689600"/>
          <p14:tracePt t="2194" x="4578350" y="5676900"/>
          <p14:tracePt t="2209" x="4597400" y="5645150"/>
          <p14:tracePt t="2225" x="4629150" y="5600700"/>
          <p14:tracePt t="2242" x="4641850" y="5568950"/>
          <p14:tracePt t="2259" x="4648200" y="5562600"/>
          <p14:tracePt t="2275" x="4648200" y="5556250"/>
          <p14:tracePt t="2292" x="4648200" y="5549900"/>
          <p14:tracePt t="2309" x="4660900" y="5530850"/>
          <p14:tracePt t="2326" x="4705350" y="5480050"/>
          <p14:tracePt t="2342" x="4756150" y="5410200"/>
          <p14:tracePt t="2359" x="4794250" y="5359400"/>
          <p14:tracePt t="2375" x="4813300" y="5340350"/>
          <p14:tracePt t="2392" x="4813300" y="5327650"/>
          <p14:tracePt t="2409" x="4813300" y="5321300"/>
          <p14:tracePt t="2426" x="4832350" y="5302250"/>
          <p14:tracePt t="2442" x="4946650" y="5175250"/>
          <p14:tracePt t="2458" x="5022850" y="5105400"/>
          <p14:tracePt t="2475" x="5080000" y="5067300"/>
          <p14:tracePt t="2492" x="5124450" y="5035550"/>
          <p14:tracePt t="2509" x="5175250" y="5016500"/>
          <p14:tracePt t="2525" x="5302250" y="5010150"/>
          <p14:tracePt t="2542" x="5429250" y="5035550"/>
          <p14:tracePt t="2559" x="5562600" y="5099050"/>
          <p14:tracePt t="2575" x="5676900" y="5194300"/>
          <p14:tracePt t="2592" x="5810250" y="5334000"/>
          <p14:tracePt t="2608" x="5867400" y="5410200"/>
          <p14:tracePt t="2625" x="5905500" y="5492750"/>
          <p14:tracePt t="2642" x="5930900" y="5562600"/>
          <p14:tracePt t="2659" x="5943600" y="5638800"/>
          <p14:tracePt t="2675" x="5943600" y="5778500"/>
          <p14:tracePt t="2692" x="5918200" y="5880100"/>
          <p14:tracePt t="2709" x="5886450" y="6013450"/>
          <p14:tracePt t="2725" x="5829300" y="6127750"/>
          <p14:tracePt t="2742" x="5784850" y="6223000"/>
          <p14:tracePt t="2759" x="5670550" y="6350000"/>
          <p14:tracePt t="2775" x="5626100" y="6394450"/>
          <p14:tracePt t="2792" x="5568950" y="6438900"/>
          <p14:tracePt t="2809" x="5518150" y="6457950"/>
          <p14:tracePt t="2825" x="5461000" y="6483350"/>
          <p14:tracePt t="2842" x="5429250" y="6502400"/>
          <p14:tracePt t="2858" x="5403850" y="6515100"/>
          <p14:tracePt t="2875" x="5365750" y="6527800"/>
          <p14:tracePt t="2892" x="5340350" y="6540500"/>
          <p14:tracePt t="2909" x="5270500" y="6540500"/>
          <p14:tracePt t="2925" x="5232400" y="6540500"/>
          <p14:tracePt t="2942" x="5194300" y="6540500"/>
          <p14:tracePt t="2958" x="5175250" y="6540500"/>
          <p14:tracePt t="2975" x="5130800" y="6540500"/>
          <p14:tracePt t="2992" x="5086350" y="6527800"/>
          <p14:tracePt t="3009" x="5054600" y="6508750"/>
          <p14:tracePt t="3025" x="5016500" y="6489700"/>
          <p14:tracePt t="3042" x="4991100" y="6470650"/>
          <p14:tracePt t="3059" x="4972050" y="6464300"/>
          <p14:tracePt t="3075" x="4965700" y="6457950"/>
          <p14:tracePt t="3092" x="4959350" y="6457950"/>
          <p14:tracePt t="3108" x="4959350" y="6451600"/>
          <p14:tracePt t="3125" x="4946650" y="6438900"/>
          <p14:tracePt t="3142" x="4940300" y="6432550"/>
          <p14:tracePt t="3159" x="4927600" y="6426200"/>
          <p14:tracePt t="3175" x="4927600" y="6419850"/>
          <p14:tracePt t="3192" x="4921250" y="6419850"/>
          <p14:tracePt t="3351" x="4921250" y="6413500"/>
          <p14:tracePt t="3361" x="4933950" y="6413500"/>
          <p14:tracePt t="3479" x="4933950" y="6407150"/>
          <p14:tracePt t="3592" x="4933950" y="6394450"/>
          <p14:tracePt t="3600" x="4927600" y="6381750"/>
          <p14:tracePt t="3608" x="4921250" y="6375400"/>
          <p14:tracePt t="3625" x="4902200" y="6337300"/>
          <p14:tracePt t="3642" x="4883150" y="6311900"/>
          <p14:tracePt t="3658" x="4864100" y="6299200"/>
          <p14:tracePt t="3675" x="4851400" y="6286500"/>
          <p14:tracePt t="3692" x="4845050" y="6280150"/>
          <p14:tracePt t="3708" x="4838700" y="6273800"/>
          <p14:tracePt t="3725" x="4806950" y="6261100"/>
          <p14:tracePt t="3742" x="4787900" y="6242050"/>
          <p14:tracePt t="3758" x="4756150" y="6223000"/>
          <p14:tracePt t="3775" x="4737100" y="6216650"/>
          <p14:tracePt t="3792" x="4737100" y="6210300"/>
          <p14:tracePt t="3808" x="4730750" y="6203950"/>
          <p14:tracePt t="4013" x="4749800" y="6203950"/>
          <p14:tracePt t="4020" x="4768850" y="6203950"/>
          <p14:tracePt t="4030" x="4787900" y="6210300"/>
          <p14:tracePt t="4042" x="4813300" y="6216650"/>
          <p14:tracePt t="4058" x="4845050" y="6235700"/>
          <p14:tracePt t="4075" x="4883150" y="6242050"/>
          <p14:tracePt t="4092" x="4927600" y="6254750"/>
          <p14:tracePt t="4108" x="4978400" y="6267450"/>
          <p14:tracePt t="4125" x="5029200" y="6280150"/>
          <p14:tracePt t="4142" x="5086350" y="6286500"/>
          <p14:tracePt t="4159" x="5118100" y="6292850"/>
          <p14:tracePt t="4175" x="5124450" y="6299200"/>
          <p14:tracePt t="4192" x="5130800" y="6299200"/>
          <p14:tracePt t="4208" x="5137150" y="6305550"/>
          <p14:tracePt t="4276" x="5130800" y="6305550"/>
          <p14:tracePt t="4284" x="5124450" y="6299200"/>
          <p14:tracePt t="4291" x="5105400" y="6292850"/>
          <p14:tracePt t="4308" x="5073650" y="6292850"/>
          <p14:tracePt t="4325" x="5022850" y="6280150"/>
          <p14:tracePt t="4341" x="4965700" y="6267450"/>
          <p14:tracePt t="4358" x="4914900" y="6242050"/>
          <p14:tracePt t="4375" x="4851400" y="6235700"/>
          <p14:tracePt t="4391" x="4832350" y="6223000"/>
          <p14:tracePt t="4408" x="4800600" y="6216650"/>
          <p14:tracePt t="4425" x="4787900" y="6210300"/>
          <p14:tracePt t="4441" x="4768850" y="6203950"/>
          <p14:tracePt t="4458" x="4762500" y="6203950"/>
          <p14:tracePt t="4475" x="4756150" y="6197600"/>
          <p14:tracePt t="4492" x="4749800" y="6197600"/>
          <p14:tracePt t="4508" x="4743450" y="6191250"/>
          <p14:tracePt t="4585" x="4743450" y="6184900"/>
          <p14:tracePt t="4607" x="4749800" y="6184900"/>
          <p14:tracePt t="4615" x="4756150" y="6184900"/>
          <p14:tracePt t="4625" x="4768850" y="6184900"/>
          <p14:tracePt t="4641" x="4800600" y="6191250"/>
          <p14:tracePt t="4659" x="4864100" y="6216650"/>
          <p14:tracePt t="4675" x="4933950" y="6254750"/>
          <p14:tracePt t="4692" x="4965700" y="6267450"/>
          <p14:tracePt t="4708" x="4972050" y="6267450"/>
          <p14:tracePt t="4725" x="4978400" y="6267450"/>
          <p14:tracePt t="4758" x="4984750" y="6273800"/>
          <p14:tracePt t="5140" x="4984750" y="6267450"/>
          <p14:tracePt t="5148" x="4984750" y="6248400"/>
          <p14:tracePt t="5158" x="4984750" y="6216650"/>
          <p14:tracePt t="5175" x="4965700" y="6172200"/>
          <p14:tracePt t="5191" x="4953000" y="6134100"/>
          <p14:tracePt t="5208" x="4927600" y="6083300"/>
          <p14:tracePt t="5225" x="4914900" y="6057900"/>
          <p14:tracePt t="5241" x="4914900" y="6013450"/>
          <p14:tracePt t="5258" x="4902200" y="5975350"/>
          <p14:tracePt t="5275" x="4895850" y="5937250"/>
          <p14:tracePt t="5291" x="4889500" y="5892800"/>
          <p14:tracePt t="5308" x="4889500" y="5873750"/>
          <p14:tracePt t="5325" x="4876800" y="5861050"/>
          <p14:tracePt t="5341" x="4870450" y="5848350"/>
          <p14:tracePt t="5358" x="4870450" y="5835650"/>
          <p14:tracePt t="5375" x="4870450" y="5822950"/>
          <p14:tracePt t="5408" x="4870450" y="5816600"/>
          <p14:tracePt t="5441" x="4864100" y="5816600"/>
          <p14:tracePt t="5456" x="4857750" y="5816600"/>
          <p14:tracePt t="5480" x="4851400" y="5816600"/>
          <p14:tracePt t="5501" x="4845050" y="5816600"/>
          <p14:tracePt t="5509" x="4838700" y="5816600"/>
          <p14:tracePt t="5516" x="4826000" y="5816600"/>
          <p14:tracePt t="5524" x="4813300" y="5816600"/>
          <p14:tracePt t="5541" x="4794250" y="5816600"/>
          <p14:tracePt t="5558" x="4775200" y="5816600"/>
          <p14:tracePt t="5575" x="4762500" y="5816600"/>
          <p14:tracePt t="5591" x="4743450" y="5810250"/>
          <p14:tracePt t="5608" x="4724400" y="5803900"/>
          <p14:tracePt t="5625" x="4705350" y="5772150"/>
          <p14:tracePt t="5641" x="4692650" y="5753100"/>
          <p14:tracePt t="5658" x="4692650" y="5734050"/>
          <p14:tracePt t="5675" x="4679950" y="5708650"/>
          <p14:tracePt t="5708" x="4679950" y="5702300"/>
          <p14:tracePt t="5728" x="4679950" y="5695950"/>
          <p14:tracePt t="5743" x="4679950" y="5689600"/>
          <p14:tracePt t="5773" x="4692650" y="5689600"/>
          <p14:tracePt t="5781" x="4705350" y="5689600"/>
          <p14:tracePt t="5791" x="4718050" y="5683250"/>
          <p14:tracePt t="5808" x="4787900" y="5664200"/>
          <p14:tracePt t="5824" x="4914900" y="5664200"/>
          <p14:tracePt t="5841" x="4972050" y="5664200"/>
          <p14:tracePt t="5858" x="5016500" y="5664200"/>
          <p14:tracePt t="5874" x="5054600" y="5676900"/>
          <p14:tracePt t="5892" x="5099050" y="5695950"/>
          <p14:tracePt t="5908" x="5143500" y="5721350"/>
          <p14:tracePt t="5925" x="5156200" y="5727700"/>
          <p14:tracePt t="5941" x="5168900" y="5734050"/>
          <p14:tracePt t="6020" x="5162550" y="5734050"/>
          <p14:tracePt t="6028" x="5149850" y="5734050"/>
          <p14:tracePt t="6036" x="5143500" y="5734050"/>
          <p14:tracePt t="6043" x="5124450" y="5734050"/>
          <p14:tracePt t="6058" x="5080000" y="5708650"/>
          <p14:tracePt t="6075" x="5054600" y="5702300"/>
          <p14:tracePt t="6091" x="5041900" y="5683250"/>
          <p14:tracePt t="6108" x="5035550" y="5670550"/>
          <p14:tracePt t="6125" x="5029200" y="5664200"/>
          <p14:tracePt t="6141" x="5022850" y="5651500"/>
          <p14:tracePt t="6158" x="5022850" y="5645150"/>
          <p14:tracePt t="6175" x="5022850" y="5638800"/>
          <p14:tracePt t="6191" x="5022850" y="5632450"/>
          <p14:tracePt t="6238" x="5029200" y="5632450"/>
          <p14:tracePt t="6246" x="5035550" y="5632450"/>
          <p14:tracePt t="6258" x="5060950" y="5632450"/>
          <p14:tracePt t="6274" x="5175250" y="5632450"/>
          <p14:tracePt t="6291" x="5410200" y="5645150"/>
          <p14:tracePt t="6308" x="5505450" y="5651500"/>
          <p14:tracePt t="6324" x="5575300" y="5657850"/>
          <p14:tracePt t="6341" x="5613400" y="5657850"/>
          <p14:tracePt t="6358" x="5657850" y="5657850"/>
          <p14:tracePt t="6375" x="5746750" y="5664200"/>
          <p14:tracePt t="6391" x="5803900" y="5670550"/>
          <p14:tracePt t="6408" x="5848350" y="5676900"/>
          <p14:tracePt t="6424" x="5892800" y="5676900"/>
          <p14:tracePt t="6441" x="5949950" y="5676900"/>
          <p14:tracePt t="6458" x="5994400" y="5676900"/>
          <p14:tracePt t="6474" x="6051550" y="5676900"/>
          <p14:tracePt t="6491" x="6108700" y="5676900"/>
          <p14:tracePt t="6508" x="6178550" y="5676900"/>
          <p14:tracePt t="6524" x="6280150" y="5683250"/>
          <p14:tracePt t="6541" x="6324600" y="5695950"/>
          <p14:tracePt t="6558" x="6369050" y="5702300"/>
          <p14:tracePt t="6574" x="6426200" y="5715000"/>
          <p14:tracePt t="6591" x="6521450" y="5740400"/>
          <p14:tracePt t="6608" x="6584950" y="5765800"/>
          <p14:tracePt t="6624" x="6616700" y="5772150"/>
          <p14:tracePt t="6641" x="6629400" y="5772150"/>
          <p14:tracePt t="6674" x="6661150" y="5778500"/>
          <p14:tracePt t="6691" x="6692900" y="5778500"/>
          <p14:tracePt t="6708" x="6743700" y="5778500"/>
          <p14:tracePt t="6724" x="6775450" y="5778500"/>
          <p14:tracePt t="6741" x="6788150" y="5778500"/>
          <p14:tracePt t="6758" x="6794500" y="5778500"/>
          <p14:tracePt t="6774" x="6800850" y="5778500"/>
          <p14:tracePt t="6791" x="6819900" y="5778500"/>
          <p14:tracePt t="6808" x="6838950" y="5778500"/>
          <p14:tracePt t="6824" x="6889750" y="5778500"/>
          <p14:tracePt t="6841" x="6927850" y="5778500"/>
          <p14:tracePt t="6858" x="6946900" y="5772150"/>
          <p14:tracePt t="6874" x="6972300" y="5759450"/>
          <p14:tracePt t="6891" x="6997700" y="5753100"/>
          <p14:tracePt t="6907" x="7010400" y="5746750"/>
          <p14:tracePt t="6924" x="7029450" y="5740400"/>
          <p14:tracePt t="6941" x="7048500" y="5740400"/>
          <p14:tracePt t="6957" x="7048500" y="5734050"/>
          <p14:tracePt t="6975" x="7054850" y="5727700"/>
          <p14:tracePt t="6991" x="7061200" y="5721350"/>
          <p14:tracePt t="7008" x="7080250" y="5702300"/>
          <p14:tracePt t="7024" x="7080250" y="5695950"/>
          <p14:tracePt t="7041" x="7086600" y="5695950"/>
          <p14:tracePt t="7074" x="7086600" y="5689600"/>
          <p14:tracePt t="7306" x="7023100" y="5689600"/>
          <p14:tracePt t="7314" x="6953250" y="5676900"/>
          <p14:tracePt t="7324" x="6877050" y="5664200"/>
          <p14:tracePt t="7341" x="6718300" y="5664200"/>
          <p14:tracePt t="7358" x="6565900" y="5664200"/>
          <p14:tracePt t="7374" x="6356350" y="5670550"/>
          <p14:tracePt t="7391" x="6197600" y="5683250"/>
          <p14:tracePt t="7408" x="6070600" y="5683250"/>
          <p14:tracePt t="7424" x="5943600" y="5683250"/>
          <p14:tracePt t="7441" x="5759450" y="5683250"/>
          <p14:tracePt t="7458" x="5683250" y="5683250"/>
          <p14:tracePt t="7474" x="5619750" y="5683250"/>
          <p14:tracePt t="7491" x="5556250" y="5683250"/>
          <p14:tracePt t="7508" x="5492750" y="5683250"/>
          <p14:tracePt t="7524" x="5384800" y="5683250"/>
          <p14:tracePt t="7541" x="5334000" y="5683250"/>
          <p14:tracePt t="7557" x="5302250" y="5683250"/>
          <p14:tracePt t="7574" x="5276850" y="5683250"/>
          <p14:tracePt t="7591" x="5257800" y="5676900"/>
          <p14:tracePt t="7607" x="5245100" y="5676900"/>
          <p14:tracePt t="7624" x="5232400" y="5670550"/>
          <p14:tracePt t="7641" x="5226050" y="5664200"/>
          <p14:tracePt t="7674" x="5219700" y="5664200"/>
          <p14:tracePt t="7691" x="5219700" y="5657850"/>
          <p14:tracePt t="7708" x="5219700" y="5651500"/>
          <p14:tracePt t="7734" x="5219700" y="5645150"/>
          <p14:tracePt t="7743" x="5219700" y="5632450"/>
          <p14:tracePt t="7758" x="5219700" y="5619750"/>
          <p14:tracePt t="7774" x="5226050" y="5581650"/>
          <p14:tracePt t="7791" x="5245100" y="5530850"/>
          <p14:tracePt t="7807" x="5264150" y="5467350"/>
          <p14:tracePt t="7824" x="5308600" y="5378450"/>
          <p14:tracePt t="7841" x="5346700" y="5334000"/>
          <p14:tracePt t="7858" x="5384800" y="5276850"/>
          <p14:tracePt t="7874" x="5422900" y="5213350"/>
          <p14:tracePt t="7891" x="5486400" y="5137150"/>
          <p14:tracePt t="7907" x="5562600" y="5010150"/>
          <p14:tracePt t="7924" x="5607050" y="4933950"/>
          <p14:tracePt t="7941" x="5651500" y="4870450"/>
          <p14:tracePt t="7957" x="5695950" y="4794250"/>
          <p14:tracePt t="7974" x="5759450" y="4718050"/>
          <p14:tracePt t="7991" x="5816600" y="4635500"/>
          <p14:tracePt t="8007" x="5867400" y="4597400"/>
          <p14:tracePt t="8024" x="5892800" y="4559300"/>
          <p14:tracePt t="8041" x="5930900" y="4521200"/>
          <p14:tracePt t="8057" x="5956300" y="4489450"/>
          <p14:tracePt t="8074" x="5975350" y="4464050"/>
          <p14:tracePt t="8091" x="5981700" y="4457700"/>
          <p14:tracePt t="8107" x="5988050" y="4457700"/>
          <p14:tracePt t="8124" x="5988050" y="4451350"/>
          <p14:tracePt t="8457" x="5981700" y="4432300"/>
          <p14:tracePt t="8464" x="5975350" y="4406900"/>
          <p14:tracePt t="8474" x="5969000" y="4375150"/>
          <p14:tracePt t="8491" x="5956300" y="4349750"/>
          <p14:tracePt t="8507" x="5956300" y="4311650"/>
          <p14:tracePt t="8524" x="5937250" y="4273550"/>
          <p14:tracePt t="8541" x="5924550" y="4229100"/>
          <p14:tracePt t="8557" x="5911850" y="4191000"/>
          <p14:tracePt t="8574" x="5899150" y="4146550"/>
          <p14:tracePt t="8590" x="5899150" y="4121150"/>
          <p14:tracePt t="8607" x="5899150" y="4114800"/>
          <p14:tracePt t="8624" x="5899150" y="4108450"/>
          <p14:tracePt t="8641" x="5899150" y="4102100"/>
          <p14:tracePt t="8885" x="5899150" y="4095750"/>
          <p14:tracePt t="8915" x="5905500" y="4089400"/>
          <p14:tracePt t="8922" x="5911850" y="4083050"/>
          <p14:tracePt t="8930" x="5924550" y="4076700"/>
          <p14:tracePt t="8940" x="5937250" y="4057650"/>
          <p14:tracePt t="8957" x="5969000" y="4025900"/>
          <p14:tracePt t="8974" x="6013450" y="3981450"/>
          <p14:tracePt t="8990" x="6032500" y="3968750"/>
          <p14:tracePt t="9007" x="6038850" y="3962400"/>
          <p14:tracePt t="9024" x="6051550" y="3956050"/>
          <p14:tracePt t="9041" x="6064250" y="3956050"/>
          <p14:tracePt t="9057" x="6184900" y="3930650"/>
          <p14:tracePt t="9074" x="6248400" y="3924300"/>
          <p14:tracePt t="9090" x="6299200" y="3917950"/>
          <p14:tracePt t="9107" x="6337300" y="3917950"/>
          <p14:tracePt t="9124" x="6381750" y="3917950"/>
          <p14:tracePt t="9140" x="6451600" y="3949700"/>
          <p14:tracePt t="9157" x="6477000" y="3962400"/>
          <p14:tracePt t="9174" x="6496050" y="3987800"/>
          <p14:tracePt t="9190" x="6508750" y="4013200"/>
          <p14:tracePt t="9207" x="6521450" y="4076700"/>
          <p14:tracePt t="9224" x="6521450" y="4140200"/>
          <p14:tracePt t="9240" x="6496050" y="4222750"/>
          <p14:tracePt t="9257" x="6426200" y="4286250"/>
          <p14:tracePt t="9274" x="6330950" y="4362450"/>
          <p14:tracePt t="9291" x="6191250" y="4406900"/>
          <p14:tracePt t="9307" x="6102350" y="4432300"/>
          <p14:tracePt t="9324" x="6013450" y="4419600"/>
          <p14:tracePt t="9340" x="5911850" y="4400550"/>
          <p14:tracePt t="9357" x="5810250" y="4368800"/>
          <p14:tracePt t="9374" x="5638800" y="4292600"/>
          <p14:tracePt t="9391" x="5562600" y="4241800"/>
          <p14:tracePt t="9407" x="5518150" y="4184650"/>
          <p14:tracePt t="9423" x="5492750" y="4152900"/>
          <p14:tracePt t="9440" x="5461000" y="4064000"/>
          <p14:tracePt t="9457" x="5454650" y="4032250"/>
          <p14:tracePt t="9474" x="5448300" y="3981450"/>
          <p14:tracePt t="9490" x="5448300" y="3937000"/>
          <p14:tracePt t="9507" x="5473700" y="3905250"/>
          <p14:tracePt t="9524" x="5505450" y="3848100"/>
          <p14:tracePt t="9540" x="5562600" y="3810000"/>
          <p14:tracePt t="9557" x="5613400" y="3790950"/>
          <p14:tracePt t="9573" x="5670550" y="3778250"/>
          <p14:tracePt t="9590" x="5708650" y="3759200"/>
          <p14:tracePt t="9592" x="5727700" y="3759200"/>
          <p14:tracePt t="9607" x="5759450" y="3752850"/>
          <p14:tracePt t="9624" x="5778500" y="3752850"/>
          <p14:tracePt t="9640" x="5784850" y="3752850"/>
          <p14:tracePt t="9657" x="5797550" y="3752850"/>
          <p14:tracePt t="10004" x="5797550" y="3740150"/>
          <p14:tracePt t="10012" x="5797550" y="3714750"/>
          <p14:tracePt t="10023" x="5810250" y="3676650"/>
          <p14:tracePt t="10040" x="5816600" y="3600450"/>
          <p14:tracePt t="10057" x="5816600" y="3479800"/>
          <p14:tracePt t="10074" x="5816600" y="3416300"/>
          <p14:tracePt t="10090" x="5816600" y="3340100"/>
          <p14:tracePt t="10107" x="5816600" y="3263900"/>
          <p14:tracePt t="10124" x="5791200" y="3149600"/>
          <p14:tracePt t="10140" x="5689600" y="2940050"/>
          <p14:tracePt t="10157" x="5575300" y="2819400"/>
          <p14:tracePt t="10173" x="5410200" y="2698750"/>
          <p14:tracePt t="10190" x="5149850" y="2571750"/>
          <p14:tracePt t="10207" x="4876800" y="2470150"/>
          <p14:tracePt t="10224" x="4508500" y="2393950"/>
          <p14:tracePt t="10240" x="4375150" y="2368550"/>
          <p14:tracePt t="10257" x="4330700" y="2362200"/>
          <p14:tracePt t="10486" x="4260850" y="2209800"/>
          <p14:tracePt t="10494" x="4165600" y="2044700"/>
          <p14:tracePt t="10501" x="4057650" y="1835150"/>
          <p14:tracePt t="10509" x="3968750" y="1689100"/>
          <p14:tracePt t="10523" x="3822700" y="1435100"/>
          <p14:tracePt t="10540" x="3683000" y="1250950"/>
          <p14:tracePt t="10557" x="3562350" y="1104900"/>
          <p14:tracePt t="10573" x="3454400" y="958850"/>
          <p14:tracePt t="10590" x="3365500" y="857250"/>
          <p14:tracePt t="10592" x="3321050" y="806450"/>
          <p14:tracePt t="10607" x="3232150" y="717550"/>
          <p14:tracePt t="10624" x="3175000" y="660400"/>
          <p14:tracePt t="10640" x="3143250" y="622300"/>
          <p14:tracePt t="10656" x="3124200" y="596900"/>
          <p14:tracePt t="11005" x="3130550" y="603250"/>
          <p14:tracePt t="11012" x="3143250" y="622300"/>
          <p14:tracePt t="11023" x="3181350" y="660400"/>
          <p14:tracePt t="11040" x="3257550" y="742950"/>
          <p14:tracePt t="11057" x="3302000" y="812800"/>
          <p14:tracePt t="11073" x="3346450" y="882650"/>
          <p14:tracePt t="11090" x="3365500" y="908050"/>
          <p14:tracePt t="11106" x="3390900" y="946150"/>
          <p14:tracePt t="11123" x="3429000" y="990600"/>
          <p14:tracePt t="11140" x="3536950" y="1085850"/>
          <p14:tracePt t="11157" x="3575050" y="1117600"/>
          <p14:tracePt t="11173" x="3613150" y="1143000"/>
          <p14:tracePt t="11190" x="3619500" y="1155700"/>
          <p14:tracePt t="11426" x="3644900" y="1155700"/>
          <p14:tracePt t="11433" x="3695700" y="1155700"/>
          <p14:tracePt t="11443" x="3790950" y="1149350"/>
          <p14:tracePt t="11457" x="3981450" y="1143000"/>
          <p14:tracePt t="11473" x="4146550" y="1143000"/>
          <p14:tracePt t="11490" x="4337050" y="1143000"/>
          <p14:tracePt t="11506" x="4508500" y="1143000"/>
          <p14:tracePt t="11523" x="4749800" y="1155700"/>
          <p14:tracePt t="11540" x="4908550" y="1168400"/>
          <p14:tracePt t="11556" x="5092700" y="1187450"/>
          <p14:tracePt t="11573" x="5283200" y="1225550"/>
          <p14:tracePt t="11590" x="5486400" y="1257300"/>
          <p14:tracePt t="11592" x="5543550" y="1263650"/>
          <p14:tracePt t="11607" x="5638800" y="1276350"/>
          <p14:tracePt t="11623" x="5702300" y="1276350"/>
          <p14:tracePt t="11640" x="5772150" y="1276350"/>
          <p14:tracePt t="11657" x="5848350" y="1282700"/>
          <p14:tracePt t="11673" x="5905500" y="1289050"/>
          <p14:tracePt t="11690" x="5949950" y="1301750"/>
          <p14:tracePt t="11707" x="5969000" y="1308100"/>
          <p14:tracePt t="11723" x="5969000" y="1314450"/>
          <p14:tracePt t="11740" x="5969000" y="1320800"/>
          <p14:tracePt t="11998" x="6013450" y="1327150"/>
          <p14:tracePt t="12006" x="6076950" y="1333500"/>
          <p14:tracePt t="12023" x="6229350" y="1339850"/>
          <p14:tracePt t="12040" x="6407150" y="1358900"/>
          <p14:tracePt t="12056" x="6578600" y="1384300"/>
          <p14:tracePt t="12073" x="6807200" y="1416050"/>
          <p14:tracePt t="12090" x="6915150" y="1435100"/>
          <p14:tracePt t="12106" x="7004050" y="1435100"/>
          <p14:tracePt t="12123" x="7080250" y="1435100"/>
          <p14:tracePt t="12139" x="7169150" y="1441450"/>
          <p14:tracePt t="12156" x="7194550" y="1454150"/>
          <p14:tracePt t="12637" x="7277100" y="1435100"/>
          <p14:tracePt t="12644" x="7366000" y="1409700"/>
          <p14:tracePt t="12656" x="7442200" y="1390650"/>
          <p14:tracePt t="12673" x="7562850" y="1339850"/>
          <p14:tracePt t="12690" x="7797800" y="1276350"/>
          <p14:tracePt t="12706" x="7988300" y="1238250"/>
          <p14:tracePt t="12723" x="8191500" y="1193800"/>
          <p14:tracePt t="12740" x="8394700" y="1168400"/>
          <p14:tracePt t="12756" x="8534400" y="1136650"/>
          <p14:tracePt t="12773" x="8763000" y="1066800"/>
          <p14:tracePt t="12790" x="8896350" y="1035050"/>
          <p14:tracePt t="12806" x="9004300" y="1009650"/>
          <p14:tracePt t="12823" x="9086850" y="996950"/>
          <p14:tracePt t="12839" x="9163050" y="965200"/>
          <p14:tracePt t="12856" x="9188450" y="958850"/>
          <p14:tracePt t="12873" x="9194800" y="958850"/>
          <p14:tracePt t="12906" x="9201150" y="958850"/>
          <p14:tracePt t="13020" x="9169400" y="958850"/>
          <p14:tracePt t="13028" x="9124950" y="958850"/>
          <p14:tracePt t="13035" x="9029700" y="984250"/>
          <p14:tracePt t="13043" x="8909050" y="1003300"/>
          <p14:tracePt t="13056" x="8813800" y="1003300"/>
          <p14:tracePt t="13073" x="8559800" y="1028700"/>
          <p14:tracePt t="13090" x="8401050" y="1035050"/>
          <p14:tracePt t="13106" x="8191500" y="1035050"/>
          <p14:tracePt t="13123" x="7937500" y="1066800"/>
          <p14:tracePt t="13140" x="7702550" y="1073150"/>
          <p14:tracePt t="13156" x="7327900" y="1092200"/>
          <p14:tracePt t="13173" x="7061200" y="1104900"/>
          <p14:tracePt t="13189" x="6807200" y="1123950"/>
          <p14:tracePt t="13206" x="6584950" y="1143000"/>
          <p14:tracePt t="13223" x="6394450" y="1168400"/>
          <p14:tracePt t="13239" x="6121400" y="1181100"/>
          <p14:tracePt t="13256" x="5969000" y="1193800"/>
          <p14:tracePt t="13273" x="5810250" y="1206500"/>
          <p14:tracePt t="13289" x="5676900" y="1238250"/>
          <p14:tracePt t="13306" x="5448300" y="1257300"/>
          <p14:tracePt t="13323" x="5295900" y="1276350"/>
          <p14:tracePt t="13339" x="5194300" y="1289050"/>
          <p14:tracePt t="13356" x="5118100" y="1301750"/>
          <p14:tracePt t="13372" x="5035550" y="1333500"/>
          <p14:tracePt t="13389" x="4902200" y="1365250"/>
          <p14:tracePt t="13406" x="4819650" y="1377950"/>
          <p14:tracePt t="13423" x="4749800" y="1409700"/>
          <p14:tracePt t="13439" x="4692650" y="1428750"/>
          <p14:tracePt t="13456" x="4622800" y="1460500"/>
          <p14:tracePt t="13473" x="4591050" y="1479550"/>
          <p14:tracePt t="13490" x="4572000" y="1479550"/>
          <p14:tracePt t="13506" x="4552950" y="1492250"/>
          <p14:tracePt t="13523" x="4533900" y="1517650"/>
          <p14:tracePt t="13539" x="4476750" y="1568450"/>
          <p14:tracePt t="13556" x="4438650" y="1606550"/>
          <p14:tracePt t="13573" x="4400550" y="1657350"/>
          <p14:tracePt t="13589" x="4362450" y="1689100"/>
          <p14:tracePt t="13591" x="4349750" y="1701800"/>
          <p14:tracePt t="13606" x="4343400" y="1714500"/>
          <p14:tracePt t="13623" x="4330700" y="1727200"/>
          <p14:tracePt t="13639" x="4324350" y="1739900"/>
          <p14:tracePt t="13656" x="4324350" y="1746250"/>
          <p14:tracePt t="13689" x="4324350" y="1758950"/>
          <p14:tracePt t="13706" x="4324350" y="1771650"/>
          <p14:tracePt t="13722" x="4324350" y="1778000"/>
          <p14:tracePt t="13739" x="4324350" y="1790700"/>
          <p14:tracePt t="13756" x="4330700" y="1790700"/>
          <p14:tracePt t="13773" x="4356100" y="1797050"/>
          <p14:tracePt t="13789" x="4438650" y="1797050"/>
          <p14:tracePt t="13806" x="4559300" y="1797050"/>
          <p14:tracePt t="13822" x="4699000" y="1771650"/>
          <p14:tracePt t="13839" x="4794250" y="1758950"/>
          <p14:tracePt t="13856" x="4978400" y="1739900"/>
          <p14:tracePt t="13873" x="5130800" y="1720850"/>
          <p14:tracePt t="13889" x="5289550" y="1714500"/>
          <p14:tracePt t="13906" x="5480050" y="1708150"/>
          <p14:tracePt t="13922" x="5683250" y="1682750"/>
          <p14:tracePt t="13939" x="5740400" y="1676400"/>
          <p14:tracePt t="13956" x="5765800" y="1670050"/>
          <p14:tracePt t="13973" x="5803900" y="1663700"/>
          <p14:tracePt t="13989" x="5880100" y="1657350"/>
          <p14:tracePt t="14006" x="6038850" y="1651000"/>
          <p14:tracePt t="14023" x="6096000" y="1644650"/>
          <p14:tracePt t="14039" x="6140450" y="1644650"/>
          <p14:tracePt t="14056" x="6172200" y="1644650"/>
          <p14:tracePt t="14073" x="6203950" y="1644650"/>
          <p14:tracePt t="14089" x="6261100" y="1644650"/>
          <p14:tracePt t="14106" x="6292850" y="1644650"/>
          <p14:tracePt t="14123" x="6318250" y="1644650"/>
          <p14:tracePt t="14139" x="6330950" y="1644650"/>
          <p14:tracePt t="14156" x="6350000" y="1644650"/>
          <p14:tracePt t="14172" x="6362700" y="1644650"/>
          <p14:tracePt t="14206" x="6369050" y="1644650"/>
          <p14:tracePt t="14224" x="6375400" y="1644650"/>
          <p14:tracePt t="14239" x="6388100" y="1657350"/>
          <p14:tracePt t="14256" x="6413500" y="1663700"/>
          <p14:tracePt t="14273" x="6426200" y="1663700"/>
          <p14:tracePt t="14306" x="6432550" y="1663700"/>
          <p14:tracePt t="14323" x="6477000" y="1682750"/>
          <p14:tracePt t="14339" x="6527800" y="1689100"/>
          <p14:tracePt t="14356" x="6578600" y="1701800"/>
          <p14:tracePt t="14373" x="6597650" y="1708150"/>
          <p14:tracePt t="14389" x="6610350" y="1708150"/>
          <p14:tracePt t="14406" x="6616700" y="1708150"/>
          <p14:tracePt t="14423" x="6629400" y="1708150"/>
          <p14:tracePt t="14439" x="6661150" y="1708150"/>
          <p14:tracePt t="14456" x="6711950" y="1708150"/>
          <p14:tracePt t="14472" x="6781800" y="1714500"/>
          <p14:tracePt t="14489" x="6819900" y="1720850"/>
          <p14:tracePt t="14506" x="6864350" y="1739900"/>
          <p14:tracePt t="14522" x="6889750" y="1746250"/>
          <p14:tracePt t="14539" x="6972300" y="1771650"/>
          <p14:tracePt t="14556" x="7016750" y="1784350"/>
          <p14:tracePt t="14573" x="7035800" y="1790700"/>
          <p14:tracePt t="14589" x="7042150" y="1790700"/>
          <p14:tracePt t="14606" x="7048500" y="1790700"/>
          <p14:tracePt t="14607" x="7054850" y="1790700"/>
          <p14:tracePt t="14622" x="7092950" y="1803400"/>
          <p14:tracePt t="14639" x="7143750" y="1809750"/>
          <p14:tracePt t="14656" x="7188200" y="1822450"/>
          <p14:tracePt t="14673" x="7239000" y="1828800"/>
          <p14:tracePt t="14689" x="7270750" y="1828800"/>
          <p14:tracePt t="14706" x="7289800" y="1835150"/>
          <p14:tracePt t="14722" x="7296150" y="1835150"/>
          <p14:tracePt t="14739" x="7327900" y="1847850"/>
          <p14:tracePt t="14756" x="7346950" y="1860550"/>
          <p14:tracePt t="14772" x="7385050" y="1866900"/>
          <p14:tracePt t="14789" x="7397750" y="1866900"/>
          <p14:tracePt t="15051" x="7416800" y="1866900"/>
          <p14:tracePt t="15060" x="7442200" y="1866900"/>
          <p14:tracePt t="15066" x="7486650" y="1866900"/>
          <p14:tracePt t="15074" x="7537450" y="1873250"/>
          <p14:tracePt t="15089" x="7632700" y="1879600"/>
          <p14:tracePt t="15106" x="7740650" y="1879600"/>
          <p14:tracePt t="15123" x="7848600" y="1885950"/>
          <p14:tracePt t="15139" x="7956550" y="1885950"/>
          <p14:tracePt t="15155" x="8032750" y="1885950"/>
          <p14:tracePt t="15172" x="8166100" y="1905000"/>
          <p14:tracePt t="15189" x="8255000" y="1917700"/>
          <p14:tracePt t="15205" x="8331200" y="1924050"/>
          <p14:tracePt t="15222" x="8375650" y="1943100"/>
          <p14:tracePt t="15239" x="8401050" y="1943100"/>
          <p14:tracePt t="15272" x="8407400" y="1949450"/>
          <p14:tracePt t="15480" x="8451850" y="1949450"/>
          <p14:tracePt t="15487" x="8528050" y="1955800"/>
          <p14:tracePt t="15495" x="8610600" y="1955800"/>
          <p14:tracePt t="15506" x="8686800" y="1962150"/>
          <p14:tracePt t="15522" x="8826500" y="1987550"/>
          <p14:tracePt t="15539" x="8947150" y="2006600"/>
          <p14:tracePt t="15555" x="9137650" y="2032000"/>
          <p14:tracePt t="15572" x="9245600" y="2038350"/>
          <p14:tracePt t="15589" x="9321800" y="2038350"/>
          <p14:tracePt t="15606" x="9391650" y="2038350"/>
          <p14:tracePt t="15607" x="9423400" y="2038350"/>
          <p14:tracePt t="15622" x="9436100" y="2038350"/>
          <p14:tracePt t="15639" x="9486900" y="2038350"/>
          <p14:tracePt t="15655" x="9505950" y="2038350"/>
          <p14:tracePt t="15672" x="9512300" y="2038350"/>
          <p14:tracePt t="15689" x="9525000" y="2038350"/>
          <p14:tracePt t="15706" x="9537700" y="2038350"/>
          <p14:tracePt t="15722" x="9550400" y="2038350"/>
          <p14:tracePt t="15739" x="9556750" y="2038350"/>
          <p14:tracePt t="15755" x="9569450" y="2038350"/>
          <p14:tracePt t="15772" x="9594850" y="2038350"/>
          <p14:tracePt t="15789" x="9613900" y="2038350"/>
          <p14:tracePt t="15805" x="9626600" y="2038350"/>
          <p14:tracePt t="15822" x="9639300" y="2044700"/>
          <p14:tracePt t="15839" x="9652000" y="2044700"/>
          <p14:tracePt t="15856" x="9671050" y="2044700"/>
          <p14:tracePt t="15872" x="9683750" y="2044700"/>
          <p14:tracePt t="15889" x="9690100" y="2044700"/>
          <p14:tracePt t="15906" x="9696450" y="2044700"/>
          <p14:tracePt t="15922" x="9702800" y="2044700"/>
          <p14:tracePt t="15999" x="9702800" y="2038350"/>
          <p14:tracePt t="16029" x="9702800" y="2032000"/>
          <p14:tracePt t="16104" x="9702800" y="2025650"/>
          <p14:tracePt t="16119" x="9702800" y="2019300"/>
          <p14:tracePt t="16149" x="9702800" y="2012950"/>
          <p14:tracePt t="16157" x="9702800" y="2006600"/>
          <p14:tracePt t="16164" x="9702800" y="2000250"/>
          <p14:tracePt t="16179" x="9702800" y="1993900"/>
          <p14:tracePt t="16189" x="9702800" y="1987550"/>
          <p14:tracePt t="16205" x="9702800" y="1981200"/>
          <p14:tracePt t="16222" x="9696450" y="1968500"/>
          <p14:tracePt t="16239" x="9639300" y="1962150"/>
          <p14:tracePt t="16255" x="9505950" y="1962150"/>
          <p14:tracePt t="16272" x="9366250" y="1962150"/>
          <p14:tracePt t="16289" x="9220200" y="1968500"/>
          <p14:tracePt t="16305" x="9137650" y="1981200"/>
          <p14:tracePt t="16322" x="9067800" y="1993900"/>
          <p14:tracePt t="16526" x="8991600" y="1993900"/>
          <p14:tracePt t="16534" x="8902700" y="1993900"/>
          <p14:tracePt t="16543" x="8807450" y="1993900"/>
          <p14:tracePt t="16555" x="8585200" y="1993900"/>
          <p14:tracePt t="16572" x="8356600" y="1981200"/>
          <p14:tracePt t="16589" x="8108950" y="1981200"/>
          <p14:tracePt t="16605" x="7861300" y="1981200"/>
          <p14:tracePt t="16608" x="7747000" y="1987550"/>
          <p14:tracePt t="16622" x="7632700" y="1993900"/>
          <p14:tracePt t="16639" x="7346950" y="2038350"/>
          <p14:tracePt t="16655" x="7131050" y="2063750"/>
          <p14:tracePt t="16672" x="6946900" y="2108200"/>
          <p14:tracePt t="16688" x="6781800" y="2139950"/>
          <p14:tracePt t="16705" x="6661150" y="2184400"/>
          <p14:tracePt t="16722" x="6515100" y="2228850"/>
          <p14:tracePt t="16739" x="6464300" y="2266950"/>
          <p14:tracePt t="16755" x="6451600" y="2279650"/>
          <p14:tracePt t="16993" x="6356350" y="2279650"/>
          <p14:tracePt t="17000" x="6254750" y="2279650"/>
          <p14:tracePt t="17010" x="6140450" y="2279650"/>
          <p14:tracePt t="17022" x="5880100" y="2292350"/>
          <p14:tracePt t="17038" x="5645150" y="2311400"/>
          <p14:tracePt t="17055" x="5416550" y="2324100"/>
          <p14:tracePt t="17072" x="5105400" y="2355850"/>
          <p14:tracePt t="17089" x="4845050" y="2400300"/>
          <p14:tracePt t="17105" x="4495800" y="2432050"/>
          <p14:tracePt t="17122" x="4318000" y="2451100"/>
          <p14:tracePt t="17138" x="4159250" y="2470150"/>
          <p14:tracePt t="17155" x="4025900" y="2482850"/>
          <p14:tracePt t="17172" x="3917950" y="2489200"/>
          <p14:tracePt t="17189" x="3835400" y="2495550"/>
          <p14:tracePt t="17205" x="3810000" y="2495550"/>
          <p14:tracePt t="17222" x="3803650" y="2495550"/>
          <p14:tracePt t="17238" x="3797300" y="2495550"/>
          <p14:tracePt t="17255" x="3790950" y="2495550"/>
          <p14:tracePt t="17323" x="3784600" y="2495550"/>
          <p14:tracePt t="17338" x="3784600" y="2501900"/>
          <p14:tracePt t="17345" x="3771900" y="2501900"/>
          <p14:tracePt t="17355" x="3759200" y="2508250"/>
          <p14:tracePt t="17372" x="3740150" y="2514600"/>
          <p14:tracePt t="17389" x="3733800" y="2514600"/>
          <p14:tracePt t="17405" x="3721100" y="2514600"/>
          <p14:tracePt t="17489" x="3721100" y="2508250"/>
          <p14:tracePt t="17541" x="3727450" y="2501900"/>
          <p14:tracePt t="17549" x="3740150" y="2501900"/>
          <p14:tracePt t="17556" x="3752850" y="2501900"/>
          <p14:tracePt t="17572" x="3860800" y="2495550"/>
          <p14:tracePt t="17588" x="3994150" y="2495550"/>
          <p14:tracePt t="17605" x="4114800" y="2495550"/>
          <p14:tracePt t="17622" x="4171950" y="2495550"/>
          <p14:tracePt t="17638" x="4197350" y="2495550"/>
          <p14:tracePt t="17655" x="4229100" y="2495550"/>
          <p14:tracePt t="17672" x="4267200" y="2495550"/>
          <p14:tracePt t="17688" x="4343400" y="2495550"/>
          <p14:tracePt t="17705" x="4400550" y="2495550"/>
          <p14:tracePt t="17722" x="4457700" y="2495550"/>
          <p14:tracePt t="17738" x="4470400" y="2495550"/>
          <p14:tracePt t="17755" x="4483100" y="2495550"/>
          <p14:tracePt t="17771" x="4495800" y="2495550"/>
          <p14:tracePt t="17789" x="4514850" y="2495550"/>
          <p14:tracePt t="17805" x="4540250" y="2495550"/>
          <p14:tracePt t="17822" x="4559300" y="2495550"/>
          <p14:tracePt t="17838" x="4578350" y="2495550"/>
          <p14:tracePt t="17855" x="4603750" y="2495550"/>
          <p14:tracePt t="17872" x="4622800" y="2495550"/>
          <p14:tracePt t="17888" x="4641850" y="2495550"/>
          <p14:tracePt t="17905" x="4660900" y="2495550"/>
          <p14:tracePt t="17922" x="4679950" y="2495550"/>
          <p14:tracePt t="17938" x="4705350" y="2495550"/>
          <p14:tracePt t="17955" x="4743450" y="2495550"/>
          <p14:tracePt t="17972" x="4762500" y="2495550"/>
          <p14:tracePt t="17988" x="4775200" y="2495550"/>
          <p14:tracePt t="18005" x="4781550" y="2495550"/>
          <p14:tracePt t="18022" x="4794250" y="2495550"/>
          <p14:tracePt t="18038" x="4806950" y="2495550"/>
          <p14:tracePt t="18055" x="4813300" y="2495550"/>
          <p14:tracePt t="18072" x="4826000" y="2495550"/>
          <p14:tracePt t="18105" x="4832350" y="2495550"/>
          <p14:tracePt t="18204" x="4838700" y="2495550"/>
          <p14:tracePt t="18211" x="4845050" y="2495550"/>
          <p14:tracePt t="18221" x="4851400" y="2495550"/>
          <p14:tracePt t="18238" x="4864100" y="2495550"/>
          <p14:tracePt t="18255" x="4914900" y="2501900"/>
          <p14:tracePt t="18272" x="4991100" y="2501900"/>
          <p14:tracePt t="18288" x="5029200" y="2501900"/>
          <p14:tracePt t="18305" x="5054600" y="2501900"/>
          <p14:tracePt t="18322" x="5092700" y="2501900"/>
          <p14:tracePt t="18338" x="5143500" y="2495550"/>
          <p14:tracePt t="18355" x="5232400" y="2495550"/>
          <p14:tracePt t="18372" x="5276850" y="2495550"/>
          <p14:tracePt t="18388" x="5308600" y="2489200"/>
          <p14:tracePt t="18405" x="5334000" y="2489200"/>
          <p14:tracePt t="18422" x="5340350" y="2489200"/>
          <p14:tracePt t="18438" x="5353050" y="2489200"/>
          <p14:tracePt t="18455" x="5397500" y="2489200"/>
          <p14:tracePt t="18472" x="5429250" y="2489200"/>
          <p14:tracePt t="18488" x="5448300" y="2489200"/>
          <p14:tracePt t="18505" x="5461000" y="2489200"/>
          <p14:tracePt t="18663" x="5403850" y="2489200"/>
          <p14:tracePt t="18671" x="5295900" y="2495550"/>
          <p14:tracePt t="18678" x="5213350" y="2501900"/>
          <p14:tracePt t="18688" x="5124450" y="2514600"/>
          <p14:tracePt t="18705" x="4984750" y="2533650"/>
          <p14:tracePt t="18722" x="4857750" y="2552700"/>
          <p14:tracePt t="18738" x="4597400" y="2584450"/>
          <p14:tracePt t="18755" x="4457700" y="2622550"/>
          <p14:tracePt t="18771" x="4305300" y="2647950"/>
          <p14:tracePt t="18788" x="4171950" y="2679700"/>
          <p14:tracePt t="18805" x="4032250" y="2711450"/>
          <p14:tracePt t="18821" x="3816350" y="2762250"/>
          <p14:tracePt t="18838" x="3683000" y="2800350"/>
          <p14:tracePt t="18855" x="3549650" y="2838450"/>
          <p14:tracePt t="18871" x="3409950" y="2889250"/>
          <p14:tracePt t="18888" x="3308350" y="2921000"/>
          <p14:tracePt t="18905" x="3175000" y="2978150"/>
          <p14:tracePt t="18921" x="3136900" y="2997200"/>
          <p14:tracePt t="18938" x="3111500" y="3022600"/>
          <p14:tracePt t="18955" x="3092450" y="3028950"/>
          <p14:tracePt t="18972" x="3054350" y="3054350"/>
          <p14:tracePt t="18988" x="3041650" y="3054350"/>
          <p14:tracePt t="19005" x="3028950" y="3073400"/>
          <p14:tracePt t="19021" x="3022600" y="3079750"/>
          <p14:tracePt t="19038" x="3009900" y="3079750"/>
          <p14:tracePt t="19160" x="3016250" y="3079750"/>
          <p14:tracePt t="19166" x="3028950" y="3079750"/>
          <p14:tracePt t="19176" x="3035300" y="3079750"/>
          <p14:tracePt t="19188" x="3079750" y="3073400"/>
          <p14:tracePt t="19205" x="3270250" y="3073400"/>
          <p14:tracePt t="19221" x="3397250" y="3054350"/>
          <p14:tracePt t="19238" x="3473450" y="3054350"/>
          <p14:tracePt t="19255" x="3536950" y="3054350"/>
          <p14:tracePt t="19271" x="3606800" y="3060700"/>
          <p14:tracePt t="19288" x="3721100" y="3092450"/>
          <p14:tracePt t="19305" x="3835400" y="3124200"/>
          <p14:tracePt t="19322" x="3898900" y="3155950"/>
          <p14:tracePt t="19338" x="3924300" y="3168650"/>
          <p14:tracePt t="19355" x="3930650" y="3175000"/>
          <p14:tracePt t="19371" x="3937000" y="3181350"/>
          <p14:tracePt t="19694" x="3937000" y="3200400"/>
          <p14:tracePt t="19701" x="3937000" y="3206750"/>
          <p14:tracePt t="19708" x="3930650" y="3225800"/>
          <p14:tracePt t="19721" x="3930650" y="3244850"/>
          <p14:tracePt t="19738" x="3924300" y="3276600"/>
          <p14:tracePt t="19755" x="3898900" y="3314700"/>
          <p14:tracePt t="19771" x="3879850" y="3346450"/>
          <p14:tracePt t="19788" x="3867150" y="3378200"/>
          <p14:tracePt t="19805" x="3848100" y="3429000"/>
          <p14:tracePt t="19821" x="3816350" y="3492500"/>
          <p14:tracePt t="19838" x="3803650" y="3536950"/>
          <p14:tracePt t="19855" x="3790950" y="3562350"/>
          <p14:tracePt t="19871" x="3778250" y="3594100"/>
          <p14:tracePt t="19888" x="3778250" y="3606800"/>
          <p14:tracePt t="19905" x="3765550" y="3632200"/>
          <p14:tracePt t="19921" x="3765550" y="3644900"/>
          <p14:tracePt t="19938" x="3759200" y="3657600"/>
          <p14:tracePt t="19955" x="3759200" y="3689350"/>
          <p14:tracePt t="19971" x="3778250" y="3759200"/>
          <p14:tracePt t="19988" x="3816350" y="3854450"/>
          <p14:tracePt t="20004" x="3867150" y="3937000"/>
          <p14:tracePt t="20021" x="3898900" y="4000500"/>
          <p14:tracePt t="20038" x="3911600" y="4051300"/>
          <p14:tracePt t="20054" x="3930650" y="4089400"/>
          <p14:tracePt t="20071" x="3937000" y="4102100"/>
          <p14:tracePt t="20088" x="3937000" y="4108450"/>
          <p14:tracePt t="20105" x="3943350" y="4114800"/>
          <p14:tracePt t="20108" x="3949700" y="4127500"/>
          <p14:tracePt t="20123" x="3956050" y="4140200"/>
          <p14:tracePt t="20138" x="3956050" y="4146550"/>
          <p14:tracePt t="20155" x="3962400" y="4146550"/>
          <p14:tracePt t="20171" x="3962400" y="4152900"/>
          <p14:tracePt t="20762" x="3949700" y="4165600"/>
          <p14:tracePt t="20770" x="3924300" y="4197350"/>
          <p14:tracePt t="20777" x="3873500" y="4254500"/>
          <p14:tracePt t="20788" x="3841750" y="4311650"/>
          <p14:tracePt t="20804" x="3778250" y="4406900"/>
          <p14:tracePt t="20821" x="3708400" y="4508500"/>
          <p14:tracePt t="20838" x="3695700" y="4552950"/>
          <p14:tracePt t="20854" x="3695700" y="4572000"/>
          <p14:tracePt t="20871" x="3689350" y="4584700"/>
          <p14:tracePt t="20888" x="3689350" y="4591050"/>
          <p14:tracePt t="21085" x="3727450" y="4597400"/>
          <p14:tracePt t="21092" x="3740150" y="4610100"/>
          <p14:tracePt t="21100" x="3784600" y="4635500"/>
          <p14:tracePt t="21108" x="3810000" y="4648200"/>
          <p14:tracePt t="21121" x="3848100" y="4667250"/>
          <p14:tracePt t="21137" x="4000500" y="4756150"/>
          <p14:tracePt t="21154" x="4102100" y="4813300"/>
          <p14:tracePt t="21171" x="4197350" y="4876800"/>
          <p14:tracePt t="21187" x="4298950" y="4959350"/>
          <p14:tracePt t="21204" x="4375150" y="5010150"/>
          <p14:tracePt t="21221" x="4438650" y="5060950"/>
          <p14:tracePt t="21237" x="4470400" y="5086350"/>
          <p14:tracePt t="21254" x="4476750" y="5086350"/>
          <p14:tracePt t="21520" x="4527550" y="5105400"/>
          <p14:tracePt t="21528" x="4597400" y="5143500"/>
          <p14:tracePt t="21537" x="4673600" y="5187950"/>
          <p14:tracePt t="21554" x="4794250" y="5276850"/>
          <p14:tracePt t="21571" x="4933950" y="5378450"/>
          <p14:tracePt t="21587" x="5041900" y="5480050"/>
          <p14:tracePt t="21604" x="5162550" y="5626100"/>
          <p14:tracePt t="21621" x="5207000" y="5689600"/>
          <p14:tracePt t="21637" x="5226050" y="5715000"/>
          <p14:tracePt t="21654" x="5232400" y="5734050"/>
          <p14:tracePt t="21671" x="5238750" y="5734050"/>
          <p14:tracePt t="21687" x="5238750" y="5740400"/>
          <p14:tracePt t="21761" x="5238750" y="5721350"/>
          <p14:tracePt t="21770" x="5232400" y="5708650"/>
          <p14:tracePt t="21777" x="5232400" y="5695950"/>
          <p14:tracePt t="21787" x="5219700" y="5651500"/>
          <p14:tracePt t="21804" x="5194300" y="5543550"/>
          <p14:tracePt t="21821" x="5187950" y="5441950"/>
          <p14:tracePt t="21837" x="5187950" y="5314950"/>
          <p14:tracePt t="21854" x="5187950" y="5238750"/>
          <p14:tracePt t="21871" x="5194300" y="5137150"/>
          <p14:tracePt t="21887" x="5226050" y="5048250"/>
          <p14:tracePt t="21904" x="5276850" y="4870450"/>
          <p14:tracePt t="21921" x="5334000" y="4737100"/>
          <p14:tracePt t="21937" x="5410200" y="4622800"/>
          <p14:tracePt t="21954" x="5499100" y="4502150"/>
          <p14:tracePt t="21971" x="5600700" y="4413250"/>
          <p14:tracePt t="21987" x="5715000" y="4311650"/>
          <p14:tracePt t="22004" x="5778500" y="4260850"/>
          <p14:tracePt t="22021" x="5822950" y="4241800"/>
          <p14:tracePt t="22037" x="5867400" y="4229100"/>
          <p14:tracePt t="22054" x="5892800" y="4229100"/>
          <p14:tracePt t="22071" x="5905500" y="4229100"/>
          <p14:tracePt t="22304" x="5905500" y="4222750"/>
          <p14:tracePt t="22311" x="5911850" y="4216400"/>
          <p14:tracePt t="22321" x="5911850" y="4210050"/>
          <p14:tracePt t="22337" x="5943600" y="4197350"/>
          <p14:tracePt t="22354" x="5969000" y="4171950"/>
          <p14:tracePt t="22371" x="5988050" y="4159250"/>
          <p14:tracePt t="22387" x="5994400" y="4159250"/>
          <p14:tracePt t="22627" x="5981700" y="4171950"/>
          <p14:tracePt t="22635" x="5956300" y="4191000"/>
          <p14:tracePt t="22643" x="5924550" y="4210050"/>
          <p14:tracePt t="22654" x="5899150" y="4229100"/>
          <p14:tracePt t="22671" x="5816600" y="4286250"/>
          <p14:tracePt t="22687" x="5670550" y="4381500"/>
          <p14:tracePt t="22704" x="5594350" y="4445000"/>
          <p14:tracePt t="22720" x="5511800" y="4508500"/>
          <p14:tracePt t="22737" x="5429250" y="4584700"/>
          <p14:tracePt t="22754" x="5283200" y="4705350"/>
          <p14:tracePt t="22770" x="5181600" y="4768850"/>
          <p14:tracePt t="22787" x="5105400" y="4819650"/>
          <p14:tracePt t="22804" x="5060950" y="4851400"/>
          <p14:tracePt t="22820" x="5035550" y="4864100"/>
          <p14:tracePt t="22837" x="5016500" y="4876800"/>
          <p14:tracePt t="22854" x="5003800" y="4889500"/>
          <p14:tracePt t="22871" x="4991100" y="4902200"/>
          <p14:tracePt t="22887" x="4972050" y="4914900"/>
          <p14:tracePt t="22904" x="4946650" y="4927600"/>
          <p14:tracePt t="22920" x="4921250" y="4953000"/>
          <p14:tracePt t="22937" x="4902200" y="4965700"/>
          <p14:tracePt t="22954" x="4902200" y="4972050"/>
          <p14:tracePt t="22987" x="4895850" y="4972050"/>
          <p14:tracePt t="23004" x="4876800" y="4997450"/>
          <p14:tracePt t="23020" x="4857750" y="5010150"/>
          <p14:tracePt t="23037" x="4845050" y="5016500"/>
          <p14:tracePt t="23054" x="4838700" y="5022850"/>
          <p14:tracePt t="23070" x="4832350" y="5029200"/>
          <p14:tracePt t="23733" x="4838700" y="5029200"/>
          <p14:tracePt t="23741" x="4864100" y="5029200"/>
          <p14:tracePt t="23748" x="4889500" y="5035550"/>
          <p14:tracePt t="23755" x="4940300" y="5035550"/>
          <p14:tracePt t="23770" x="5010150" y="5041900"/>
          <p14:tracePt t="23787" x="5067300" y="5060950"/>
          <p14:tracePt t="23803" x="5124450" y="5067300"/>
          <p14:tracePt t="23820" x="5194300" y="5086350"/>
          <p14:tracePt t="23837" x="5283200" y="5105400"/>
          <p14:tracePt t="23853" x="5435600" y="5149850"/>
          <p14:tracePt t="23870" x="5543550" y="5181600"/>
          <p14:tracePt t="23887" x="5676900" y="5213350"/>
          <p14:tracePt t="23904" x="5784850" y="5232400"/>
          <p14:tracePt t="23920" x="6007100" y="5238750"/>
          <p14:tracePt t="23937" x="6146800" y="5238750"/>
          <p14:tracePt t="23954" x="6292850" y="5251450"/>
          <p14:tracePt t="23970" x="6432550" y="5264150"/>
          <p14:tracePt t="23987" x="6565900" y="5295900"/>
          <p14:tracePt t="24004" x="6705600" y="5340350"/>
          <p14:tracePt t="24020" x="6769100" y="5378450"/>
          <p14:tracePt t="24037" x="6819900" y="5403850"/>
          <p14:tracePt t="24053" x="6864350" y="5416550"/>
          <p14:tracePt t="24070" x="6927850" y="5422900"/>
          <p14:tracePt t="24087" x="6972300" y="5435600"/>
          <p14:tracePt t="24104" x="6997700" y="5441950"/>
          <p14:tracePt t="24120" x="7029450" y="5441950"/>
          <p14:tracePt t="24137" x="7054850" y="5448300"/>
          <p14:tracePt t="24153" x="7099300" y="5454650"/>
          <p14:tracePt t="24170" x="7124700" y="5454650"/>
          <p14:tracePt t="24187" x="7137400" y="5454650"/>
          <p14:tracePt t="24203" x="7150100" y="5454650"/>
          <p14:tracePt t="24266" x="7150100" y="5461000"/>
          <p14:tracePt t="24287" x="7143750" y="5461000"/>
          <p14:tracePt t="24296" x="7131050" y="5461000"/>
          <p14:tracePt t="24303" x="7092950" y="5467350"/>
          <p14:tracePt t="24320" x="7010400" y="5467350"/>
          <p14:tracePt t="24337" x="6870700" y="5467350"/>
          <p14:tracePt t="24353" x="6699250" y="5467350"/>
          <p14:tracePt t="24370" x="6515100" y="5467350"/>
          <p14:tracePt t="24387" x="6229350" y="5461000"/>
          <p14:tracePt t="24403" x="6019800" y="5461000"/>
          <p14:tracePt t="24420" x="5848350" y="5461000"/>
          <p14:tracePt t="24437" x="5734050" y="5448300"/>
          <p14:tracePt t="24453" x="5549900" y="5448300"/>
          <p14:tracePt t="24470" x="5454650" y="5448300"/>
          <p14:tracePt t="24487" x="5391150" y="5448300"/>
          <p14:tracePt t="24503" x="5346700" y="5448300"/>
          <p14:tracePt t="24520" x="5321300" y="5448300"/>
          <p14:tracePt t="24537" x="5295900" y="5448300"/>
          <p14:tracePt t="24554" x="5289550" y="5448300"/>
          <p14:tracePt t="24587" x="5283200" y="544830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CBBF7A-96A7-48E2-9DC0-9CD8380B4C9D}"/>
              </a:ext>
            </a:extLst>
          </p:cNvPr>
          <p:cNvSpPr/>
          <p:nvPr/>
        </p:nvSpPr>
        <p:spPr>
          <a:xfrm>
            <a:off x="721488" y="328309"/>
            <a:ext cx="1058697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600" dirty="0"/>
              <a:t>The smallest particles (molecules) of a compound are formed by joining two or more types of atoms to each </a:t>
            </a:r>
          </a:p>
          <a:p>
            <a:r>
              <a:rPr lang="en-IN" sz="3600" dirty="0"/>
              <a:t>other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F977AD-7972-4BEE-8B76-0FFD7BC9A5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62" y="3389794"/>
            <a:ext cx="2820026" cy="27523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D976B4-6292-4F86-9DA8-00FC20019BD8}"/>
              </a:ext>
            </a:extLst>
          </p:cNvPr>
          <p:cNvSpPr txBox="1"/>
          <p:nvPr/>
        </p:nvSpPr>
        <p:spPr>
          <a:xfrm>
            <a:off x="1196051" y="6194278"/>
            <a:ext cx="5806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Water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D1939F-295A-4DC7-AAA5-6B5EA5A913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011" y="1524278"/>
            <a:ext cx="3072457" cy="25595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85BF63-45DC-4959-B362-15CE247043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458" y="4199231"/>
            <a:ext cx="3277565" cy="24868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719B63-5B74-478A-925F-F9D403A350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305" y="3389794"/>
            <a:ext cx="3362471" cy="2752345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8D66483-19B7-49A7-9698-2423FE4822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814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66"/>
    </mc:Choice>
    <mc:Fallback>
      <p:transition spd="slow" advTm="314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64" x="5289550" y="5441950"/>
          <p14:tracePt t="2671" x="5289550" y="5429250"/>
          <p14:tracePt t="2679" x="5302250" y="5422900"/>
          <p14:tracePt t="2692" x="5308600" y="5416550"/>
          <p14:tracePt t="2709" x="5340350" y="5378450"/>
          <p14:tracePt t="2725" x="5365750" y="5365750"/>
          <p14:tracePt t="2742" x="5391150" y="5334000"/>
          <p14:tracePt t="2759" x="5416550" y="5314950"/>
          <p14:tracePt t="2775" x="5454650" y="5283200"/>
          <p14:tracePt t="2792" x="5473700" y="5270500"/>
          <p14:tracePt t="2809" x="5480050" y="5251450"/>
          <p14:tracePt t="2825" x="5499100" y="5232400"/>
          <p14:tracePt t="2842" x="5505450" y="5213350"/>
          <p14:tracePt t="2859" x="5530850" y="5194300"/>
          <p14:tracePt t="2875" x="5537200" y="5181600"/>
          <p14:tracePt t="2892" x="5549900" y="5181600"/>
          <p14:tracePt t="2909" x="5556250" y="5175250"/>
          <p14:tracePt t="3016" x="5556250" y="5168900"/>
          <p14:tracePt t="3023" x="5537200" y="5168900"/>
          <p14:tracePt t="3031" x="5518150" y="5168900"/>
          <p14:tracePt t="3042" x="5505450" y="5168900"/>
          <p14:tracePt t="3059" x="5441950" y="5168900"/>
          <p14:tracePt t="3076" x="5384800" y="5168900"/>
          <p14:tracePt t="3092" x="5353050" y="5156200"/>
          <p14:tracePt t="3280" x="5416550" y="5118100"/>
          <p14:tracePt t="3288" x="5530850" y="5048250"/>
          <p14:tracePt t="3295" x="5632450" y="4991100"/>
          <p14:tracePt t="3309" x="5740400" y="4933950"/>
          <p14:tracePt t="3325" x="6026150" y="4819650"/>
          <p14:tracePt t="3342" x="6197600" y="4781550"/>
          <p14:tracePt t="3358" x="6350000" y="4768850"/>
          <p14:tracePt t="3375" x="6451600" y="4756150"/>
          <p14:tracePt t="3392" x="6534150" y="4756150"/>
          <p14:tracePt t="3408" x="6546850" y="4756150"/>
          <p14:tracePt t="3678" x="6540500" y="4756150"/>
          <p14:tracePt t="3686" x="6515100" y="4756150"/>
          <p14:tracePt t="3695" x="6489700" y="4756150"/>
          <p14:tracePt t="3708" x="6426200" y="4756150"/>
          <p14:tracePt t="3725" x="6362700" y="4756150"/>
          <p14:tracePt t="3742" x="6273800" y="4756150"/>
          <p14:tracePt t="3759" x="6191250" y="4756150"/>
          <p14:tracePt t="3775" x="6026150" y="4762500"/>
          <p14:tracePt t="3792" x="5918200" y="4768850"/>
          <p14:tracePt t="3809" x="5835650" y="4775200"/>
          <p14:tracePt t="3825" x="5778500" y="4781550"/>
          <p14:tracePt t="3842" x="5740400" y="4781550"/>
          <p14:tracePt t="3859" x="5721350" y="4787900"/>
          <p14:tracePt t="4106" x="5689600" y="4762500"/>
          <p14:tracePt t="4114" x="5613400" y="4667250"/>
          <p14:tracePt t="4125" x="5530850" y="4540250"/>
          <p14:tracePt t="4142" x="5403850" y="4324350"/>
          <p14:tracePt t="4158" x="5314950" y="4165600"/>
          <p14:tracePt t="4175" x="5219700" y="4013200"/>
          <p14:tracePt t="4192" x="5181600" y="3937000"/>
          <p14:tracePt t="4209" x="5168900" y="3892550"/>
          <p14:tracePt t="4481" x="5137150" y="3784600"/>
          <p14:tracePt t="4489" x="5118100" y="3689350"/>
          <p14:tracePt t="4497" x="5080000" y="3594100"/>
          <p14:tracePt t="4508" x="5048250" y="3492500"/>
          <p14:tracePt t="4525" x="4997450" y="3352800"/>
          <p14:tracePt t="4541" x="4940300" y="3213100"/>
          <p14:tracePt t="4558" x="4895850" y="3136900"/>
          <p14:tracePt t="4575" x="4870450" y="3092450"/>
          <p14:tracePt t="4592" x="4845050" y="3054350"/>
          <p14:tracePt t="4608" x="4832350" y="3009900"/>
          <p14:tracePt t="4625" x="4806950" y="2978150"/>
          <p14:tracePt t="4642" x="4794250" y="2959100"/>
          <p14:tracePt t="4658" x="4787900" y="2952750"/>
          <p14:tracePt t="4675" x="4787900" y="2946400"/>
          <p14:tracePt t="5174" x="4787900" y="2952750"/>
          <p14:tracePt t="5181" x="4787900" y="2959100"/>
          <p14:tracePt t="5191" x="4787900" y="2965450"/>
          <p14:tracePt t="5208" x="4787900" y="2984500"/>
          <p14:tracePt t="5225" x="4781550" y="3022600"/>
          <p14:tracePt t="5241" x="4756150" y="3092450"/>
          <p14:tracePt t="5258" x="4718050" y="3155950"/>
          <p14:tracePt t="5275" x="4654550" y="3219450"/>
          <p14:tracePt t="5291" x="4578350" y="3302000"/>
          <p14:tracePt t="5308" x="4489450" y="3378200"/>
          <p14:tracePt t="5325" x="4343400" y="3536950"/>
          <p14:tracePt t="5341" x="4241800" y="3632200"/>
          <p14:tracePt t="5358" x="4121150" y="3771900"/>
          <p14:tracePt t="5375" x="3968750" y="3911600"/>
          <p14:tracePt t="5391" x="3752850" y="4165600"/>
          <p14:tracePt t="5408" x="3619500" y="4324350"/>
          <p14:tracePt t="5425" x="3505200" y="4483100"/>
          <p14:tracePt t="5441" x="3422650" y="4610100"/>
          <p14:tracePt t="5458" x="3365500" y="4705350"/>
          <p14:tracePt t="5475" x="3321050" y="4826000"/>
          <p14:tracePt t="5492" x="3308350" y="4883150"/>
          <p14:tracePt t="5508" x="3308350" y="4914900"/>
          <p14:tracePt t="5525" x="3308350" y="4946650"/>
          <p14:tracePt t="5541" x="3321050" y="4978400"/>
          <p14:tracePt t="5558" x="3352800" y="5003800"/>
          <p14:tracePt t="5575" x="3384550" y="5022850"/>
          <p14:tracePt t="5591" x="3416300" y="5041900"/>
          <p14:tracePt t="5608" x="3429000" y="5041900"/>
          <p14:tracePt t="5625" x="3435350" y="5041900"/>
          <p14:tracePt t="5658" x="3441700" y="5048250"/>
          <p14:tracePt t="5675" x="3460750" y="5048250"/>
          <p14:tracePt t="5691" x="3492500" y="5060950"/>
          <p14:tracePt t="5708" x="3511550" y="5067300"/>
          <p14:tracePt t="5725" x="3517900" y="5073650"/>
          <p14:tracePt t="5758" x="3530600" y="5073650"/>
          <p14:tracePt t="6037" x="3492500" y="5080000"/>
          <p14:tracePt t="6045" x="3429000" y="5086350"/>
          <p14:tracePt t="6052" x="3352800" y="5105400"/>
          <p14:tracePt t="6061" x="3276600" y="5124450"/>
          <p14:tracePt t="6074" x="3162300" y="5162550"/>
          <p14:tracePt t="6091" x="3041650" y="5194300"/>
          <p14:tracePt t="6108" x="2952750" y="5219700"/>
          <p14:tracePt t="6125" x="2870200" y="5238750"/>
          <p14:tracePt t="6141" x="2781300" y="5264150"/>
          <p14:tracePt t="6158" x="2616200" y="5295900"/>
          <p14:tracePt t="6175" x="2495550" y="5334000"/>
          <p14:tracePt t="6191" x="2393950" y="5359400"/>
          <p14:tracePt t="6208" x="2305050" y="5384800"/>
          <p14:tracePt t="6225" x="2222500" y="5403850"/>
          <p14:tracePt t="6241" x="2114550" y="5416550"/>
          <p14:tracePt t="6258" x="2057400" y="5416550"/>
          <p14:tracePt t="6274" x="2032000" y="5416550"/>
          <p14:tracePt t="6291" x="2006600" y="5410200"/>
          <p14:tracePt t="6308" x="2000250" y="5410200"/>
          <p14:tracePt t="6324" x="1993900" y="5410200"/>
          <p14:tracePt t="6353" x="2000250" y="5410200"/>
          <p14:tracePt t="6364" x="2025650" y="5410200"/>
          <p14:tracePt t="6374" x="2057400" y="5410200"/>
          <p14:tracePt t="6391" x="2279650" y="5410200"/>
          <p14:tracePt t="6408" x="2374900" y="5410200"/>
          <p14:tracePt t="6424" x="2451100" y="5410200"/>
          <p14:tracePt t="6441" x="2514600" y="5416550"/>
          <p14:tracePt t="6458" x="2565400" y="5422900"/>
          <p14:tracePt t="6475" x="2711450" y="5467350"/>
          <p14:tracePt t="6491" x="2832100" y="5486400"/>
          <p14:tracePt t="6508" x="2965450" y="5524500"/>
          <p14:tracePt t="6525" x="3048000" y="5549900"/>
          <p14:tracePt t="6541" x="3111500" y="5562600"/>
          <p14:tracePt t="6558" x="3155950" y="5562600"/>
          <p14:tracePt t="6575" x="3244850" y="5575300"/>
          <p14:tracePt t="6591" x="3416300" y="5600700"/>
          <p14:tracePt t="6608" x="3638550" y="5664200"/>
          <p14:tracePt t="6625" x="3949700" y="5784850"/>
          <p14:tracePt t="6641" x="4070350" y="5842000"/>
          <p14:tracePt t="6658" x="4114800" y="5861050"/>
          <p14:tracePt t="6674" x="4140200" y="5880100"/>
          <p14:tracePt t="6691" x="4146550" y="5886450"/>
          <p14:tracePt t="6708" x="4171950" y="5892800"/>
          <p14:tracePt t="6724" x="4184650" y="5899150"/>
          <p14:tracePt t="6962" x="4292600" y="5892800"/>
          <p14:tracePt t="6969" x="4387850" y="5873750"/>
          <p14:tracePt t="6977" x="4489450" y="5854700"/>
          <p14:tracePt t="6991" x="4597400" y="5842000"/>
          <p14:tracePt t="7007" x="4927600" y="5784850"/>
          <p14:tracePt t="7024" x="5137150" y="5765800"/>
          <p14:tracePt t="7041" x="5359400" y="5759450"/>
          <p14:tracePt t="7057" x="5505450" y="5759450"/>
          <p14:tracePt t="7074" x="5689600" y="5759450"/>
          <p14:tracePt t="7091" x="5784850" y="5753100"/>
          <p14:tracePt t="7108" x="5854700" y="5734050"/>
          <p14:tracePt t="7124" x="5911850" y="5734050"/>
          <p14:tracePt t="7141" x="5949950" y="5734050"/>
          <p14:tracePt t="7158" x="6000750" y="5734050"/>
          <p14:tracePt t="7174" x="6013450" y="5734050"/>
          <p14:tracePt t="7191" x="6013450" y="5727700"/>
          <p14:tracePt t="7481" x="6019800" y="5727700"/>
          <p14:tracePt t="7488" x="6026150" y="5721350"/>
          <p14:tracePt t="7503" x="6032500" y="5721350"/>
          <p14:tracePt t="8082" x="6032500" y="5715000"/>
          <p14:tracePt t="8105" x="6032500" y="5708650"/>
          <p14:tracePt t="8112" x="6019800" y="5702300"/>
          <p14:tracePt t="8124" x="6019800" y="5695950"/>
          <p14:tracePt t="8141" x="5994400" y="5676900"/>
          <p14:tracePt t="8157" x="5956300" y="5651500"/>
          <p14:tracePt t="8174" x="5937250" y="5632450"/>
          <p14:tracePt t="8191" x="5930900" y="5626100"/>
          <p14:tracePt t="8207" x="5924550" y="5626100"/>
          <p14:tracePt t="8224" x="5924550" y="5619750"/>
          <p14:tracePt t="8270" x="5924550" y="5613400"/>
          <p14:tracePt t="8285" x="5911850" y="5607050"/>
          <p14:tracePt t="8300" x="5905500" y="5607050"/>
          <p14:tracePt t="8307" x="5905500" y="5600700"/>
          <p14:tracePt t="8315" x="5905500" y="5594350"/>
          <p14:tracePt t="8324" x="5899150" y="5594350"/>
          <p14:tracePt t="8341" x="5892800" y="5581650"/>
          <p14:tracePt t="8358" x="5886450" y="5575300"/>
          <p14:tracePt t="8442" x="5886450" y="5568950"/>
          <p14:tracePt t="8472" x="5886450" y="5562600"/>
          <p14:tracePt t="8502" x="5886450" y="5556250"/>
          <p14:tracePt t="8525" x="5886450" y="5549900"/>
          <p14:tracePt t="8532" x="5886450" y="5543550"/>
          <p14:tracePt t="8540" x="5886450" y="5537200"/>
          <p14:tracePt t="8558" x="5886450" y="5530850"/>
          <p14:tracePt t="8574" x="5892800" y="5524500"/>
          <p14:tracePt t="8591" x="5899150" y="5518150"/>
          <p14:tracePt t="8607" x="5905500" y="5511800"/>
          <p14:tracePt t="8624" x="5911850" y="5511800"/>
          <p14:tracePt t="8641" x="5911850" y="5505450"/>
          <p14:tracePt t="8674" x="5918200" y="5505450"/>
          <p14:tracePt t="8691" x="5918200" y="5492750"/>
          <p14:tracePt t="8736" x="5924550" y="5486400"/>
          <p14:tracePt t="8744" x="5924550" y="5480050"/>
          <p14:tracePt t="8751" x="5930900" y="5473700"/>
          <p14:tracePt t="8759" x="5930900" y="5467350"/>
          <p14:tracePt t="8774" x="5943600" y="5448300"/>
          <p14:tracePt t="8791" x="5949950" y="5429250"/>
          <p14:tracePt t="8807" x="5949950" y="5422900"/>
          <p14:tracePt t="8824" x="5949950" y="5416550"/>
          <p14:tracePt t="8871" x="5949950" y="5410200"/>
          <p14:tracePt t="8886" x="5962650" y="5410200"/>
          <p14:tracePt t="8894" x="5962650" y="5397500"/>
          <p14:tracePt t="8907" x="5969000" y="5397500"/>
          <p14:tracePt t="8924" x="5981700" y="5378450"/>
          <p14:tracePt t="8940" x="5988050" y="5365750"/>
          <p14:tracePt t="8957" x="5994400" y="5346700"/>
          <p14:tracePt t="8974" x="6000750" y="5340350"/>
          <p14:tracePt t="8990" x="6000750" y="5334000"/>
          <p14:tracePt t="9007" x="6007100" y="5321300"/>
          <p14:tracePt t="9024" x="6013450" y="5302250"/>
          <p14:tracePt t="9040" x="6019800" y="5289550"/>
          <p14:tracePt t="9057" x="6019800" y="5264150"/>
          <p14:tracePt t="9074" x="6026150" y="5232400"/>
          <p14:tracePt t="9090" x="6026150" y="5226050"/>
          <p14:tracePt t="9107" x="6026150" y="5207000"/>
          <p14:tracePt t="9124" x="6026150" y="5194300"/>
          <p14:tracePt t="9141" x="6026150" y="5181600"/>
          <p14:tracePt t="9157" x="6026150" y="5156200"/>
          <p14:tracePt t="9174" x="6026150" y="5149850"/>
          <p14:tracePt t="9190" x="6026150" y="5143500"/>
          <p14:tracePt t="9207" x="6026150" y="5137150"/>
          <p14:tracePt t="9224" x="6019800" y="5137150"/>
          <p14:tracePt t="9278" x="6013450" y="5137150"/>
          <p14:tracePt t="9352" x="6007100" y="5137150"/>
          <p14:tracePt t="9360" x="6007100" y="5143500"/>
          <p14:tracePt t="9367" x="6007100" y="5149850"/>
          <p14:tracePt t="9376" x="6000750" y="5149850"/>
          <p14:tracePt t="9390" x="6000750" y="5168900"/>
          <p14:tracePt t="9407" x="6000750" y="5175250"/>
          <p14:tracePt t="9424" x="6000750" y="5187950"/>
          <p14:tracePt t="9440" x="6000750" y="5194300"/>
          <p14:tracePt t="9457" x="6000750" y="5219700"/>
          <p14:tracePt t="9474" x="6000750" y="5232400"/>
          <p14:tracePt t="9490" x="6000750" y="5264150"/>
          <p14:tracePt t="9507" x="6007100" y="5283200"/>
          <p14:tracePt t="9524" x="6007100" y="5295900"/>
          <p14:tracePt t="9540" x="6007100" y="5314950"/>
          <p14:tracePt t="9557" x="6013450" y="5321300"/>
          <p14:tracePt t="9574" x="6013450" y="5327650"/>
          <p14:tracePt t="9590" x="6019800" y="5340350"/>
          <p14:tracePt t="9607" x="6032500" y="5378450"/>
          <p14:tracePt t="9624" x="6038850" y="5429250"/>
          <p14:tracePt t="9640" x="6051550" y="5448300"/>
          <p14:tracePt t="9674" x="6051550" y="5454650"/>
          <p14:tracePt t="9878" x="6070600" y="5416550"/>
          <p14:tracePt t="9886" x="6121400" y="5365750"/>
          <p14:tracePt t="9894" x="6153150" y="5302250"/>
          <p14:tracePt t="9907" x="6203950" y="5251450"/>
          <p14:tracePt t="9924" x="6337300" y="5130800"/>
          <p14:tracePt t="9940" x="6394450" y="5086350"/>
          <p14:tracePt t="9957" x="6432550" y="5067300"/>
          <p14:tracePt t="9974" x="6438900" y="5060950"/>
          <p14:tracePt t="9976" x="6445250" y="5054600"/>
          <p14:tracePt t="10345" x="6432550" y="5048250"/>
          <p14:tracePt t="10352" x="6413500" y="5048250"/>
          <p14:tracePt t="10360" x="6388100" y="5035550"/>
          <p14:tracePt t="10374" x="6375400" y="5029200"/>
          <p14:tracePt t="10390" x="6337300" y="5016500"/>
          <p14:tracePt t="10407" x="6330950" y="4997450"/>
          <p14:tracePt t="10424" x="6318250" y="4997450"/>
          <p14:tracePt t="10440" x="6299200" y="4984750"/>
          <p14:tracePt t="10457" x="6267450" y="4965700"/>
          <p14:tracePt t="10474" x="6254750" y="4946650"/>
          <p14:tracePt t="10490" x="6235700" y="4933950"/>
          <p14:tracePt t="10507" x="6229350" y="4921250"/>
          <p14:tracePt t="10524" x="6229350" y="4902200"/>
          <p14:tracePt t="10540" x="6223000" y="4876800"/>
          <p14:tracePt t="10557" x="6223000" y="4845050"/>
          <p14:tracePt t="10574" x="6223000" y="4806950"/>
          <p14:tracePt t="10590" x="6223000" y="4749800"/>
          <p14:tracePt t="10607" x="6248400" y="4635500"/>
          <p14:tracePt t="10624" x="6280150" y="4565650"/>
          <p14:tracePt t="10640" x="6305550" y="4495800"/>
          <p14:tracePt t="10657" x="6343650" y="4432300"/>
          <p14:tracePt t="10674" x="6369050" y="4368800"/>
          <p14:tracePt t="10690" x="6407150" y="4298950"/>
          <p14:tracePt t="10707" x="6413500" y="4267200"/>
          <p14:tracePt t="10724" x="6426200" y="4235450"/>
          <p14:tracePt t="10740" x="6432550" y="4216400"/>
          <p14:tracePt t="10757" x="6451600" y="4191000"/>
          <p14:tracePt t="10773" x="6464300" y="4159250"/>
          <p14:tracePt t="10790" x="6483350" y="4133850"/>
          <p14:tracePt t="10807" x="6502400" y="4102100"/>
          <p14:tracePt t="10824" x="6515100" y="4070350"/>
          <p14:tracePt t="10840" x="6553200" y="4019550"/>
          <p14:tracePt t="10857" x="6559550" y="4006850"/>
          <p14:tracePt t="10874" x="6565900" y="3994150"/>
          <p14:tracePt t="10890" x="6572250" y="3994150"/>
          <p14:tracePt t="10982" x="6572250" y="4000500"/>
          <p14:tracePt t="10990" x="6572250" y="4006850"/>
          <p14:tracePt t="10998" x="6572250" y="4019550"/>
          <p14:tracePt t="11006" x="6559550" y="4044950"/>
          <p14:tracePt t="11023" x="6508750" y="4127500"/>
          <p14:tracePt t="11040" x="6445250" y="4216400"/>
          <p14:tracePt t="11057" x="6381750" y="4292600"/>
          <p14:tracePt t="11073" x="6311900" y="4375150"/>
          <p14:tracePt t="11090" x="6286500" y="4413250"/>
          <p14:tracePt t="11107" x="6267450" y="4438650"/>
          <p14:tracePt t="11124" x="6254750" y="4457700"/>
          <p14:tracePt t="11140" x="6223000" y="4495800"/>
          <p14:tracePt t="11157" x="6184900" y="4540250"/>
          <p14:tracePt t="11173" x="6140450" y="4603750"/>
          <p14:tracePt t="11190" x="6108700" y="4648200"/>
          <p14:tracePt t="11207" x="6089650" y="4673600"/>
          <p14:tracePt t="11223" x="6070600" y="4692650"/>
          <p14:tracePt t="11240" x="6064250" y="4705350"/>
          <p14:tracePt t="11257" x="6057900" y="4705350"/>
          <p14:tracePt t="11273" x="6057900" y="4711700"/>
          <p14:tracePt t="11290" x="6057900" y="4718050"/>
          <p14:tracePt t="11307" x="6045200" y="4718050"/>
          <p14:tracePt t="11324" x="6038850" y="4730750"/>
          <p14:tracePt t="11340" x="6026150" y="4749800"/>
          <p14:tracePt t="11356" x="6019800" y="4762500"/>
          <p14:tracePt t="11373" x="6013450" y="4768850"/>
          <p14:tracePt t="11390" x="6000750" y="4775200"/>
          <p14:tracePt t="11407" x="6000750" y="4787900"/>
          <p14:tracePt t="11423" x="5981700" y="4800600"/>
          <p14:tracePt t="11440" x="5975350" y="4819650"/>
          <p14:tracePt t="11457" x="5975350" y="4832350"/>
          <p14:tracePt t="11473" x="5975350" y="4838700"/>
          <p14:tracePt t="11490" x="5975350" y="4845050"/>
          <p14:tracePt t="12132" x="5988050" y="4845050"/>
          <p14:tracePt t="12170" x="5994400" y="4845050"/>
          <p14:tracePt t="12192" x="6000750" y="4845050"/>
          <p14:tracePt t="12216" x="6013450" y="4838700"/>
          <p14:tracePt t="12222" x="6026150" y="4838700"/>
          <p14:tracePt t="12230" x="6057900" y="4832350"/>
          <p14:tracePt t="12240" x="6070600" y="4826000"/>
          <p14:tracePt t="12256" x="6127750" y="4819650"/>
          <p14:tracePt t="12273" x="6165850" y="4813300"/>
          <p14:tracePt t="12290" x="6178550" y="4800600"/>
          <p14:tracePt t="12307" x="6184900" y="4800600"/>
          <p14:tracePt t="12323" x="6191250" y="4800600"/>
          <p14:tracePt t="12418" x="6191250" y="4794250"/>
          <p14:tracePt t="12929" x="6159500" y="4794250"/>
          <p14:tracePt t="12936" x="6127750" y="4794250"/>
          <p14:tracePt t="12944" x="6083300" y="4794250"/>
          <p14:tracePt t="12956" x="6051550" y="4794250"/>
          <p14:tracePt t="12973" x="5943600" y="4794250"/>
          <p14:tracePt t="12974" x="5892800" y="4794250"/>
          <p14:tracePt t="12989" x="5753100" y="4819650"/>
          <p14:tracePt t="13006" x="5638800" y="4832350"/>
          <p14:tracePt t="13023" x="5530850" y="4851400"/>
          <p14:tracePt t="13039" x="5422900" y="4876800"/>
          <p14:tracePt t="13056" x="5264150" y="4921250"/>
          <p14:tracePt t="13073" x="5175250" y="4953000"/>
          <p14:tracePt t="13089" x="5080000" y="4991100"/>
          <p14:tracePt t="13106" x="5010150" y="5010150"/>
          <p14:tracePt t="13123" x="4972050" y="5022850"/>
          <p14:tracePt t="13140" x="4946650" y="5029200"/>
          <p14:tracePt t="13156" x="4940300" y="5029200"/>
          <p14:tracePt t="13650" x="4927600" y="5029200"/>
          <p14:tracePt t="13658" x="4921250" y="5029200"/>
          <p14:tracePt t="13665" x="4902200" y="5022850"/>
          <p14:tracePt t="13673" x="4870450" y="5022850"/>
          <p14:tracePt t="13690" x="4813300" y="5010150"/>
          <p14:tracePt t="13706" x="4775200" y="5003800"/>
          <p14:tracePt t="13723" x="4749800" y="4997450"/>
          <p14:tracePt t="13740" x="4743450" y="4997450"/>
          <p14:tracePt t="13756" x="4718050" y="4978400"/>
          <p14:tracePt t="13773" x="4699000" y="4972050"/>
          <p14:tracePt t="13790" x="4686300" y="4965700"/>
          <p14:tracePt t="13807" x="4673600" y="4959350"/>
          <p14:tracePt t="13823" x="4654550" y="4959350"/>
          <p14:tracePt t="13856" x="4654550" y="4953000"/>
          <p14:tracePt t="13905" x="4667250" y="4953000"/>
          <p14:tracePt t="13912" x="4692650" y="4946650"/>
          <p14:tracePt t="13923" x="4762500" y="4946650"/>
          <p14:tracePt t="13939" x="4965700" y="4921250"/>
          <p14:tracePt t="13956" x="5124450" y="4902200"/>
          <p14:tracePt t="13972" x="5353050" y="4851400"/>
          <p14:tracePt t="13989" x="5524500" y="4826000"/>
          <p14:tracePt t="14006" x="5715000" y="4806950"/>
          <p14:tracePt t="14023" x="5924550" y="4800600"/>
          <p14:tracePt t="14040" x="6134100" y="4800600"/>
          <p14:tracePt t="14056" x="6419850" y="4800600"/>
          <p14:tracePt t="14073" x="6623050" y="4819650"/>
          <p14:tracePt t="14089" x="6813550" y="4857750"/>
          <p14:tracePt t="14106" x="6985000" y="4895850"/>
          <p14:tracePt t="14122" x="7175500" y="4940300"/>
          <p14:tracePt t="14139" x="7277100" y="4959350"/>
          <p14:tracePt t="14156" x="7391400" y="4972050"/>
          <p14:tracePt t="14173" x="7512050" y="4978400"/>
          <p14:tracePt t="14190" x="7620000" y="4984750"/>
          <p14:tracePt t="14206" x="7734300" y="5016500"/>
          <p14:tracePt t="14223" x="7766050" y="5029200"/>
          <p14:tracePt t="14239" x="7804150" y="5029200"/>
          <p14:tracePt t="14256" x="7816850" y="5029200"/>
          <p14:tracePt t="14273" x="7835900" y="5041900"/>
          <p14:tracePt t="14289" x="7842250" y="5041900"/>
          <p14:tracePt t="14306" x="7848600" y="5048250"/>
          <p14:tracePt t="14394" x="7848600" y="5054600"/>
          <p14:tracePt t="14401" x="7842250" y="5054600"/>
          <p14:tracePt t="14409" x="7829550" y="5054600"/>
          <p14:tracePt t="14423" x="7816850" y="5060950"/>
          <p14:tracePt t="14439" x="7664450" y="5086350"/>
          <p14:tracePt t="14456" x="7531100" y="5092700"/>
          <p14:tracePt t="14472" x="7435850" y="5092700"/>
          <p14:tracePt t="14489" x="7321550" y="5092700"/>
          <p14:tracePt t="14506" x="7137400" y="5092700"/>
          <p14:tracePt t="14522" x="7016750" y="5073650"/>
          <p14:tracePt t="14539" x="6870700" y="5067300"/>
          <p14:tracePt t="14556" x="6699250" y="5048250"/>
          <p14:tracePt t="14573" x="6559550" y="5041900"/>
          <p14:tracePt t="14589" x="6407150" y="5022850"/>
          <p14:tracePt t="14606" x="6305550" y="5003800"/>
          <p14:tracePt t="14622" x="6197600" y="4984750"/>
          <p14:tracePt t="14639" x="6089650" y="4959350"/>
          <p14:tracePt t="14656" x="5949950" y="4940300"/>
          <p14:tracePt t="14673" x="5772150" y="4914900"/>
          <p14:tracePt t="14689" x="5683250" y="4889500"/>
          <p14:tracePt t="14706" x="5607050" y="4876800"/>
          <p14:tracePt t="14723" x="5518150" y="4870450"/>
          <p14:tracePt t="14739" x="5429250" y="4864100"/>
          <p14:tracePt t="14756" x="5321300" y="4857750"/>
          <p14:tracePt t="14773" x="5251450" y="4857750"/>
          <p14:tracePt t="14789" x="5213350" y="4857750"/>
          <p14:tracePt t="14806" x="5168900" y="4857750"/>
          <p14:tracePt t="14822" x="5124450" y="4857750"/>
          <p14:tracePt t="14839" x="5105400" y="4857750"/>
          <p14:tracePt t="14856" x="5073650" y="4864100"/>
          <p14:tracePt t="14872" x="5054600" y="4864100"/>
          <p14:tracePt t="14889" x="5022850" y="4876800"/>
          <p14:tracePt t="14906" x="4984750" y="4889500"/>
          <p14:tracePt t="14922" x="4933950" y="4908550"/>
          <p14:tracePt t="14939" x="4883150" y="4921250"/>
          <p14:tracePt t="14956" x="4864100" y="4933950"/>
          <p14:tracePt t="14972" x="4838700" y="4933950"/>
          <p14:tracePt t="14989" x="4832350" y="4933950"/>
          <p14:tracePt t="15017" x="4826000" y="4933950"/>
          <p14:tracePt t="15048" x="4819650" y="4933950"/>
          <p14:tracePt t="15085" x="4813300" y="4933950"/>
          <p14:tracePt t="15183" x="4832350" y="4927600"/>
          <p14:tracePt t="15191" x="4870450" y="4927600"/>
          <p14:tracePt t="15198" x="4946650" y="4921250"/>
          <p14:tracePt t="15206" x="5035550" y="4908550"/>
          <p14:tracePt t="15222" x="5232400" y="4902200"/>
          <p14:tracePt t="15239" x="5441950" y="4883150"/>
          <p14:tracePt t="15256" x="5626100" y="4864100"/>
          <p14:tracePt t="15272" x="5746750" y="4845050"/>
          <p14:tracePt t="15289" x="5949950" y="4806950"/>
          <p14:tracePt t="15306" x="6115050" y="4768850"/>
          <p14:tracePt t="15322" x="6286500" y="4730750"/>
          <p14:tracePt t="15340" x="6457950" y="4724400"/>
          <p14:tracePt t="15356" x="6648450" y="4718050"/>
          <p14:tracePt t="15372" x="6750050" y="4699000"/>
          <p14:tracePt t="15389" x="6826250" y="4692650"/>
          <p14:tracePt t="15406" x="6908800" y="4692650"/>
          <p14:tracePt t="15422" x="6997700" y="4692650"/>
          <p14:tracePt t="15439" x="7086600" y="4686300"/>
          <p14:tracePt t="15456" x="7118350" y="4686300"/>
          <p14:tracePt t="15472" x="7131050" y="4686300"/>
          <p14:tracePt t="15489" x="7137400" y="4686300"/>
          <p14:tracePt t="15535" x="7143750" y="4686300"/>
          <p14:tracePt t="15559" x="7150100" y="4686300"/>
          <p14:tracePt t="16506" x="7213600" y="4648200"/>
          <p14:tracePt t="16513" x="7315200" y="4591050"/>
          <p14:tracePt t="16522" x="7397750" y="4546600"/>
          <p14:tracePt t="16539" x="7575550" y="4432300"/>
          <p14:tracePt t="16555" x="7727950" y="4343400"/>
          <p14:tracePt t="16572" x="7886700" y="4260850"/>
          <p14:tracePt t="16589" x="8089900" y="4159250"/>
          <p14:tracePt t="16606" x="8223250" y="4083050"/>
          <p14:tracePt t="16622" x="8369300" y="4019550"/>
          <p14:tracePt t="16639" x="8509000" y="3968750"/>
          <p14:tracePt t="16656" x="8629650" y="3949700"/>
          <p14:tracePt t="16927" x="8661400" y="3898900"/>
          <p14:tracePt t="16935" x="8699500" y="3829050"/>
          <p14:tracePt t="16944" x="8731250" y="3784600"/>
          <p14:tracePt t="16955" x="8763000" y="3746500"/>
          <p14:tracePt t="16972" x="8851900" y="3619500"/>
          <p14:tracePt t="16988" x="8915400" y="3568700"/>
          <p14:tracePt t="17005" x="8991600" y="3511550"/>
          <p14:tracePt t="17022" x="9112250" y="3441700"/>
          <p14:tracePt t="17039" x="9213850" y="3384550"/>
          <p14:tracePt t="17055" x="9353550" y="3308350"/>
          <p14:tracePt t="17072" x="9448800" y="3263900"/>
          <p14:tracePt t="17089" x="9544050" y="3213100"/>
          <p14:tracePt t="17105" x="9658350" y="3175000"/>
          <p14:tracePt t="17123" x="9753600" y="3124200"/>
          <p14:tracePt t="17138" x="9791700" y="3111500"/>
          <p14:tracePt t="17155" x="9804400" y="3105150"/>
          <p14:tracePt t="17172" x="9810750" y="3105150"/>
          <p14:tracePt t="17188" x="9817100" y="3105150"/>
          <p14:tracePt t="17205" x="9842500" y="3105150"/>
          <p14:tracePt t="17222" x="9861550" y="3098800"/>
          <p14:tracePt t="17239" x="9880600" y="3098800"/>
          <p14:tracePt t="17255" x="9893300" y="3098800"/>
          <p14:tracePt t="17272" x="9899650" y="3098800"/>
          <p14:tracePt t="17305" x="9886950" y="3098800"/>
          <p14:tracePt t="17493" x="9899650" y="3086100"/>
          <p14:tracePt t="17498" x="9912350" y="3073400"/>
          <p14:tracePt t="17507" x="9944100" y="3054350"/>
          <p14:tracePt t="17522" x="9994900" y="3016250"/>
          <p14:tracePt t="17538" x="10052050" y="2997200"/>
          <p14:tracePt t="17555" x="10077450" y="2978150"/>
          <p14:tracePt t="17572" x="10090150" y="2971800"/>
          <p14:tracePt t="17605" x="10096500" y="2971800"/>
          <p14:tracePt t="17622" x="10102850" y="2971800"/>
          <p14:tracePt t="17709" x="10109200" y="2984500"/>
          <p14:tracePt t="17725" x="10121900" y="2990850"/>
          <p14:tracePt t="17739" x="10121900" y="2997200"/>
          <p14:tracePt t="17799" x="10121900" y="3003550"/>
          <p14:tracePt t="17903" x="10128250" y="3003550"/>
          <p14:tracePt t="17918" x="10128250" y="3009900"/>
          <p14:tracePt t="17979" x="10134600" y="3016250"/>
          <p14:tracePt t="17994" x="10140950" y="3016250"/>
          <p14:tracePt t="18017" x="10140950" y="3028950"/>
          <p14:tracePt t="18032" x="10147300" y="3035300"/>
          <p14:tracePt t="18055" x="10153650" y="3035300"/>
          <p14:tracePt t="18062" x="10160000" y="3035300"/>
          <p14:tracePt t="18072" x="10160000" y="3041650"/>
          <p14:tracePt t="18088" x="10179050" y="3048000"/>
          <p14:tracePt t="18105" x="10185400" y="3054350"/>
          <p14:tracePt t="18121" x="10198100" y="3067050"/>
          <p14:tracePt t="18138" x="10204450" y="3067050"/>
          <p14:tracePt t="18155" x="10217150" y="3086100"/>
          <p14:tracePt t="18172" x="10223500" y="3117850"/>
          <p14:tracePt t="18189" x="10236200" y="3136900"/>
          <p14:tracePt t="18205" x="10242550" y="3168650"/>
          <p14:tracePt t="18222" x="10242550" y="3187700"/>
          <p14:tracePt t="18238" x="10242550" y="3200400"/>
          <p14:tracePt t="18255" x="10242550" y="3225800"/>
          <p14:tracePt t="18271" x="10242550" y="3244850"/>
          <p14:tracePt t="18288" x="10242550" y="3282950"/>
          <p14:tracePt t="18305" x="10242550" y="3295650"/>
          <p14:tracePt t="18322" x="10242550" y="3302000"/>
          <p14:tracePt t="18338" x="10242550" y="3308350"/>
          <p14:tracePt t="18528" x="10274300" y="3308350"/>
          <p14:tracePt t="18535" x="10306050" y="3308350"/>
          <p14:tracePt t="18543" x="10325100" y="3308350"/>
          <p14:tracePt t="18555" x="10350500" y="3308350"/>
          <p14:tracePt t="18572" x="10363200" y="3308350"/>
          <p14:tracePt t="18588" x="10375900" y="3308350"/>
          <p14:tracePt t="18859" x="10356850" y="3308350"/>
          <p14:tracePt t="18866" x="10318750" y="3302000"/>
          <p14:tracePt t="18874" x="10255250" y="3302000"/>
          <p14:tracePt t="18888" x="10185400" y="3295650"/>
          <p14:tracePt t="18905" x="10077450" y="3276600"/>
          <p14:tracePt t="18921" x="10026650" y="3270250"/>
          <p14:tracePt t="18938" x="9975850" y="3257550"/>
          <p14:tracePt t="18955" x="9937750" y="3244850"/>
          <p14:tracePt t="18971" x="9867900" y="3225800"/>
          <p14:tracePt t="18988" x="9804400" y="3219450"/>
          <p14:tracePt t="19005" x="9734550" y="3213100"/>
          <p14:tracePt t="19021" x="9683750" y="3213100"/>
          <p14:tracePt t="19038" x="9658350" y="3213100"/>
          <p14:tracePt t="19055" x="9639300" y="3213100"/>
          <p14:tracePt t="19071" x="9620250" y="3213100"/>
          <p14:tracePt t="19088" x="9569450" y="3213100"/>
          <p14:tracePt t="19105" x="9525000" y="3213100"/>
          <p14:tracePt t="19121" x="9486900" y="3213100"/>
          <p14:tracePt t="19138" x="9436100" y="3213100"/>
          <p14:tracePt t="19155" x="9404350" y="3213100"/>
          <p14:tracePt t="19172" x="9391650" y="3213100"/>
          <p14:tracePt t="19188" x="9385300" y="3213100"/>
          <p14:tracePt t="19212" x="9378950" y="3213100"/>
          <p14:tracePt t="19257" x="9366250" y="3213100"/>
          <p14:tracePt t="19280" x="9359900" y="3213100"/>
          <p14:tracePt t="19287" x="9347200" y="3213100"/>
          <p14:tracePt t="19295" x="9340850" y="3213100"/>
          <p14:tracePt t="19305" x="9315450" y="3213100"/>
          <p14:tracePt t="19321" x="9283700" y="3213100"/>
          <p14:tracePt t="19338" x="9239250" y="3213100"/>
          <p14:tracePt t="19355" x="9188450" y="3213100"/>
          <p14:tracePt t="19371" x="9169400" y="3213100"/>
          <p14:tracePt t="19388" x="9144000" y="3213100"/>
          <p14:tracePt t="19405" x="9118600" y="3213100"/>
          <p14:tracePt t="19422" x="9067800" y="3213100"/>
          <p14:tracePt t="19438" x="9010650" y="3213100"/>
          <p14:tracePt t="19455" x="8997950" y="3213100"/>
          <p14:tracePt t="19471" x="8978900" y="3213100"/>
          <p14:tracePt t="19497" x="8972550" y="3213100"/>
          <p14:tracePt t="19528" x="8966200" y="3213100"/>
          <p14:tracePt t="19565" x="8959850" y="3213100"/>
          <p14:tracePt t="19822" x="8953500" y="3213100"/>
          <p14:tracePt t="19836" x="8940800" y="3213100"/>
          <p14:tracePt t="19844" x="8934450" y="3213100"/>
          <p14:tracePt t="19855" x="8921750" y="3213100"/>
          <p14:tracePt t="19871" x="8896350" y="3213100"/>
          <p14:tracePt t="19888" x="8864600" y="3213100"/>
          <p14:tracePt t="19921" x="8858250" y="3213100"/>
          <p14:tracePt t="19938" x="8858250" y="3206750"/>
          <p14:tracePt t="19964" x="8858250" y="3200400"/>
          <p14:tracePt t="19978" x="8858250" y="3194050"/>
          <p14:tracePt t="20001" x="8864600" y="3194050"/>
          <p14:tracePt t="20008" x="8883650" y="3181350"/>
          <p14:tracePt t="20021" x="8928100" y="3168650"/>
          <p14:tracePt t="20038" x="9080500" y="3149600"/>
          <p14:tracePt t="20055" x="9283700" y="3124200"/>
          <p14:tracePt t="20071" x="9423400" y="3124200"/>
          <p14:tracePt t="20088" x="9537700" y="3124200"/>
          <p14:tracePt t="20104" x="9607550" y="3124200"/>
          <p14:tracePt t="20121" x="9671050" y="3124200"/>
          <p14:tracePt t="20138" x="9696450" y="3124200"/>
          <p14:tracePt t="20154" x="9728200" y="3124200"/>
          <p14:tracePt t="20171" x="9759950" y="3124200"/>
          <p14:tracePt t="20188" x="9785350" y="3124200"/>
          <p14:tracePt t="20205" x="9798050" y="3124200"/>
          <p14:tracePt t="20221" x="9804400" y="3124200"/>
          <p14:tracePt t="20309" x="9810750" y="3124200"/>
          <p14:tracePt t="20391" x="9823450" y="3124200"/>
          <p14:tracePt t="20399" x="9829800" y="3124200"/>
          <p14:tracePt t="20408" x="9848850" y="3124200"/>
          <p14:tracePt t="20421" x="9867900" y="3124200"/>
          <p14:tracePt t="20438" x="9906000" y="3124200"/>
          <p14:tracePt t="20454" x="9944100" y="3124200"/>
          <p14:tracePt t="20471" x="9994900" y="3117850"/>
          <p14:tracePt t="20488" x="10013950" y="3117850"/>
          <p14:tracePt t="20504" x="10020300" y="3117850"/>
          <p14:tracePt t="20521" x="10033000" y="3117850"/>
          <p14:tracePt t="20573" x="10033000" y="3111500"/>
          <p14:tracePt t="20790" x="9937750" y="3111500"/>
          <p14:tracePt t="20798" x="9842500" y="3111500"/>
          <p14:tracePt t="20807" x="9759950" y="3117850"/>
          <p14:tracePt t="20821" x="9626600" y="3130550"/>
          <p14:tracePt t="20838" x="9518650" y="3136900"/>
          <p14:tracePt t="20854" x="9436100" y="3136900"/>
          <p14:tracePt t="20871" x="9359900" y="3136900"/>
          <p14:tracePt t="20888" x="9239250" y="3143250"/>
          <p14:tracePt t="20905" x="9156700" y="3155950"/>
          <p14:tracePt t="20921" x="9099550" y="3162300"/>
          <p14:tracePt t="20938" x="9067800" y="3168650"/>
          <p14:tracePt t="20955" x="9055100" y="3175000"/>
          <p14:tracePt t="20971" x="9042400" y="3175000"/>
          <p14:tracePt t="21241" x="9099550" y="3175000"/>
          <p14:tracePt t="21249" x="9175750" y="3162300"/>
          <p14:tracePt t="21257" x="9258300" y="3155950"/>
          <p14:tracePt t="21271" x="9429750" y="3155950"/>
          <p14:tracePt t="21288" x="9563100" y="3155950"/>
          <p14:tracePt t="21304" x="9683750" y="3155950"/>
          <p14:tracePt t="21321" x="9747250" y="3155950"/>
          <p14:tracePt t="21338" x="9779000" y="3155950"/>
          <p14:tracePt t="21354" x="9836150" y="3155950"/>
          <p14:tracePt t="21371" x="9874250" y="3155950"/>
          <p14:tracePt t="21388" x="9906000" y="3155950"/>
          <p14:tracePt t="21404" x="9937750" y="3155950"/>
          <p14:tracePt t="21421" x="9956800" y="3155950"/>
          <p14:tracePt t="21438" x="9963150" y="3155950"/>
          <p14:tracePt t="21454" x="9969500" y="3155950"/>
          <p14:tracePt t="21549" x="9963150" y="3155950"/>
          <p14:tracePt t="21557" x="9963150" y="3162300"/>
          <p14:tracePt t="21564" x="9956800" y="3162300"/>
          <p14:tracePt t="21573" x="9944100" y="3162300"/>
          <p14:tracePt t="21588" x="9855200" y="3168650"/>
          <p14:tracePt t="21604" x="9677400" y="3175000"/>
          <p14:tracePt t="21621" x="9505950" y="3200400"/>
          <p14:tracePt t="21638" x="9353550" y="3219450"/>
          <p14:tracePt t="21654" x="9131300" y="3244850"/>
          <p14:tracePt t="21671" x="9004300" y="3251200"/>
          <p14:tracePt t="21688" x="8858250" y="3282950"/>
          <p14:tracePt t="21704" x="8763000" y="3289300"/>
          <p14:tracePt t="21721" x="8693150" y="3308350"/>
          <p14:tracePt t="21738" x="8642350" y="3308350"/>
          <p14:tracePt t="21754" x="8623300" y="3314700"/>
          <p14:tracePt t="21771" x="8610600" y="3314700"/>
          <p14:tracePt t="21787" x="8604250" y="3314700"/>
          <p14:tracePt t="22016" x="8655050" y="3314700"/>
          <p14:tracePt t="22023" x="8731250" y="3308350"/>
          <p14:tracePt t="22030" x="8807450" y="3295650"/>
          <p14:tracePt t="22037" x="8883650" y="3289300"/>
          <p14:tracePt t="22054" x="8991600" y="3276600"/>
          <p14:tracePt t="22071" x="9074150" y="3257550"/>
          <p14:tracePt t="22088" x="9188450" y="3244850"/>
          <p14:tracePt t="22104" x="9309100" y="3225800"/>
          <p14:tracePt t="22121" x="9512300" y="3225800"/>
          <p14:tracePt t="22138" x="9607550" y="3225800"/>
          <p14:tracePt t="22154" x="9677400" y="3225800"/>
          <p14:tracePt t="22171" x="9702800" y="3225800"/>
          <p14:tracePt t="22187" x="9715500" y="3225800"/>
          <p14:tracePt t="22204" x="9728200" y="3225800"/>
          <p14:tracePt t="22221" x="9779000" y="3225800"/>
          <p14:tracePt t="22237" x="9836150" y="3225800"/>
          <p14:tracePt t="22254" x="9893300" y="3232150"/>
          <p14:tracePt t="22271" x="9944100" y="3232150"/>
          <p14:tracePt t="22287" x="9956800" y="3232150"/>
          <p14:tracePt t="22304" x="9963150" y="3232150"/>
          <p14:tracePt t="22414" x="9963150" y="3244850"/>
          <p14:tracePt t="23007" x="9969500" y="3244850"/>
          <p14:tracePt t="23015" x="9975850" y="3232150"/>
          <p14:tracePt t="23022" x="9994900" y="3200400"/>
          <p14:tracePt t="23037" x="10052050" y="3111500"/>
          <p14:tracePt t="23054" x="10102850" y="3035300"/>
          <p14:tracePt t="23071" x="10140950" y="2965450"/>
          <p14:tracePt t="23087" x="10153650" y="2895600"/>
          <p14:tracePt t="23104" x="10166350" y="2844800"/>
          <p14:tracePt t="23120" x="10172700" y="2794000"/>
          <p14:tracePt t="23137" x="10172700" y="2762250"/>
          <p14:tracePt t="23154" x="10160000" y="2736850"/>
          <p14:tracePt t="23171" x="10153650" y="2724150"/>
          <p14:tracePt t="23481" x="10153650" y="2692400"/>
          <p14:tracePt t="23490" x="10153650" y="2654300"/>
          <p14:tracePt t="23496" x="10153650" y="2622550"/>
          <p14:tracePt t="23504" x="10153650" y="2590800"/>
          <p14:tracePt t="23520" x="10153650" y="2527300"/>
          <p14:tracePt t="23537" x="10153650" y="2489200"/>
          <p14:tracePt t="23554" x="10147300" y="2444750"/>
          <p14:tracePt t="23570" x="10140950" y="2400300"/>
          <p14:tracePt t="23587" x="10140950" y="2387600"/>
          <p14:tracePt t="23604" x="10140950" y="2381250"/>
          <p14:tracePt t="23620" x="10140950" y="2374900"/>
          <p14:tracePt t="23653" x="10140950" y="2362200"/>
          <p14:tracePt t="23670" x="10140950" y="2355850"/>
          <p14:tracePt t="23687" x="10140950" y="2349500"/>
          <p14:tracePt t="23704" x="10140950" y="2343150"/>
          <p14:tracePt t="23720" x="10147300" y="2343150"/>
          <p14:tracePt t="23737" x="10147300" y="2336800"/>
          <p14:tracePt t="23976" x="10134600" y="2336800"/>
          <p14:tracePt t="23984" x="10121900" y="2336800"/>
          <p14:tracePt t="23991" x="10109200" y="2343150"/>
          <p14:tracePt t="24004" x="10096500" y="2355850"/>
          <p14:tracePt t="24020" x="10077450" y="2355850"/>
          <p14:tracePt t="24037" x="10058400" y="2362200"/>
          <p14:tracePt t="24070" x="10052050" y="2362200"/>
          <p14:tracePt t="24157" x="10064750" y="2362200"/>
          <p14:tracePt t="24164" x="10071100" y="2362200"/>
          <p14:tracePt t="24172" x="10077450" y="2362200"/>
          <p14:tracePt t="24187" x="10185400" y="2362200"/>
          <p14:tracePt t="24204" x="10382250" y="2362200"/>
          <p14:tracePt t="24220" x="10534650" y="2362200"/>
          <p14:tracePt t="24237" x="10610850" y="2362200"/>
          <p14:tracePt t="24253" x="10642600" y="2362200"/>
          <p14:tracePt t="24270" x="10674350" y="2362200"/>
          <p14:tracePt t="24287" x="10680700" y="2362200"/>
          <p14:tracePt t="24304" x="10687050" y="2362200"/>
          <p14:tracePt t="24320" x="10693400" y="2362200"/>
          <p14:tracePt t="24337" x="10725150" y="2362200"/>
          <p14:tracePt t="24354" x="10731500" y="2362200"/>
          <p14:tracePt t="24370" x="10737850" y="2362200"/>
          <p14:tracePt t="24387" x="10744200" y="2362200"/>
          <p14:tracePt t="24622" x="10737850" y="2368550"/>
          <p14:tracePt t="24638" x="10731500" y="2368550"/>
          <p14:tracePt t="24645" x="10725150" y="2368550"/>
          <p14:tracePt t="24653" x="10699750" y="2368550"/>
          <p14:tracePt t="24670" x="10623550" y="2374900"/>
          <p14:tracePt t="24687" x="10534650" y="2387600"/>
          <p14:tracePt t="24704" x="10445750" y="2413000"/>
          <p14:tracePt t="24720" x="10344150" y="2425700"/>
          <p14:tracePt t="24737" x="10306050" y="2432050"/>
          <p14:tracePt t="24753" x="10274300" y="2444750"/>
          <p14:tracePt t="24770" x="10236200" y="2463800"/>
          <p14:tracePt t="24787" x="10223500" y="2476500"/>
          <p14:tracePt t="24803" x="10198100" y="2482850"/>
          <p14:tracePt t="24820" x="10191750" y="2495550"/>
          <p14:tracePt t="24837" x="10185400" y="2501900"/>
          <p14:tracePt t="24853" x="10185400" y="2520950"/>
          <p14:tracePt t="24870" x="10210800" y="2540000"/>
          <p14:tracePt t="24887" x="10248900" y="2578100"/>
          <p14:tracePt t="24903" x="10306050" y="2609850"/>
          <p14:tracePt t="24920" x="10414000" y="2660650"/>
          <p14:tracePt t="24937" x="10496550" y="2698750"/>
          <p14:tracePt t="24953" x="10579100" y="2749550"/>
          <p14:tracePt t="24970" x="10648950" y="2838450"/>
          <p14:tracePt t="24987" x="10687050" y="2959100"/>
          <p14:tracePt t="25003" x="10718800" y="3073400"/>
          <p14:tracePt t="25020" x="10718800" y="3314700"/>
          <p14:tracePt t="25037" x="10687050" y="3486150"/>
          <p14:tracePt t="25053" x="10642600" y="3702050"/>
          <p14:tracePt t="25070" x="10572750" y="3924300"/>
          <p14:tracePt t="25087" x="10534650" y="4114800"/>
          <p14:tracePt t="25103" x="10509250" y="4362450"/>
          <p14:tracePt t="25120" x="10490200" y="4483100"/>
          <p14:tracePt t="25420" x="10458450" y="4521200"/>
          <p14:tracePt t="25427" x="10439400" y="4565650"/>
          <p14:tracePt t="25437" x="10394950" y="4616450"/>
          <p14:tracePt t="25453" x="10344150" y="4730750"/>
          <p14:tracePt t="25470" x="10274300" y="4851400"/>
          <p14:tracePt t="25473" x="10236200" y="4921250"/>
          <p14:tracePt t="25487" x="10179050" y="5054600"/>
          <p14:tracePt t="25503" x="10102850" y="5181600"/>
          <p14:tracePt t="25520" x="10052050" y="5314950"/>
          <p14:tracePt t="25537" x="10020300" y="5422900"/>
          <p14:tracePt t="25553" x="9982200" y="5518150"/>
          <p14:tracePt t="25570" x="9969500" y="5568950"/>
          <p14:tracePt t="25587" x="9969500" y="5581650"/>
          <p14:tracePt t="25603" x="9969500" y="5588000"/>
          <p14:tracePt t="25922" x="9963150" y="5588000"/>
          <p14:tracePt t="25930" x="9963150" y="5568950"/>
          <p14:tracePt t="25939" x="9963150" y="5556250"/>
          <p14:tracePt t="25953" x="9956800" y="5505450"/>
          <p14:tracePt t="25970" x="9956800" y="5454650"/>
          <p14:tracePt t="25987" x="9956800" y="5403850"/>
          <p14:tracePt t="26003" x="9956800" y="5353050"/>
          <p14:tracePt t="26020" x="9956800" y="5314950"/>
          <p14:tracePt t="26037" x="9969500" y="5257800"/>
          <p14:tracePt t="26053" x="9988550" y="5207000"/>
          <p14:tracePt t="26070" x="10013950" y="5156200"/>
          <p14:tracePt t="26087" x="10052050" y="5099050"/>
          <p14:tracePt t="26103" x="10071100" y="5041900"/>
          <p14:tracePt t="26120" x="10090150" y="5022850"/>
          <p14:tracePt t="26136" x="10096500" y="5010150"/>
          <p14:tracePt t="26153" x="10096500" y="4997450"/>
          <p14:tracePt t="26170" x="10102850" y="4978400"/>
          <p14:tracePt t="26186" x="10109200" y="4965700"/>
          <p14:tracePt t="26203" x="10109200" y="4959350"/>
          <p14:tracePt t="26220" x="10115550" y="4940300"/>
          <p14:tracePt t="26237" x="10115550" y="4933950"/>
          <p14:tracePt t="26253" x="10115550" y="4927600"/>
          <p14:tracePt t="26358" x="10115550" y="4933950"/>
          <p14:tracePt t="26381" x="10115550" y="4953000"/>
          <p14:tracePt t="26396" x="10115550" y="4959350"/>
          <p14:tracePt t="26403" x="10115550" y="4965700"/>
          <p14:tracePt t="26411" x="10115550" y="4972050"/>
          <p14:tracePt t="26426" x="10115550" y="4978400"/>
          <p14:tracePt t="26441" x="10115550" y="4984750"/>
          <p14:tracePt t="26493" x="10115550" y="4997450"/>
          <p14:tracePt t="26501" x="10115550" y="5003800"/>
          <p14:tracePt t="26509" x="10109200" y="5003800"/>
          <p14:tracePt t="26524" x="10102850" y="5010150"/>
          <p14:tracePt t="26536" x="10096500" y="5016500"/>
          <p14:tracePt t="26553" x="10071100" y="5029200"/>
          <p14:tracePt t="26570" x="10013950" y="5054600"/>
          <p14:tracePt t="26586" x="9975850" y="5073650"/>
          <p14:tracePt t="26603" x="9944100" y="5086350"/>
          <p14:tracePt t="26620" x="9899650" y="5111750"/>
          <p14:tracePt t="26636" x="9848850" y="5143500"/>
          <p14:tracePt t="26653" x="9785350" y="5181600"/>
          <p14:tracePt t="26670" x="9709150" y="5219700"/>
          <p14:tracePt t="26686" x="9613900" y="5276850"/>
          <p14:tracePt t="26703" x="9493250" y="5334000"/>
          <p14:tracePt t="26720" x="9290050" y="5416550"/>
          <p14:tracePt t="26736" x="9201150" y="5454650"/>
          <p14:tracePt t="26753" x="9093200" y="5518150"/>
          <p14:tracePt t="26770" x="8966200" y="5588000"/>
          <p14:tracePt t="26786" x="8794750" y="5670550"/>
          <p14:tracePt t="26803" x="8693150" y="5708650"/>
          <p14:tracePt t="26820" x="8604250" y="5746750"/>
          <p14:tracePt t="26836" x="8509000" y="5784850"/>
          <p14:tracePt t="26853" x="8464550" y="5810250"/>
          <p14:tracePt t="26870" x="8413750" y="5829300"/>
          <p14:tracePt t="26886" x="8401050" y="5835650"/>
          <p14:tracePt t="26903" x="8388350" y="5835650"/>
          <p14:tracePt t="26919" x="8382000" y="5842000"/>
          <p14:tracePt t="26936" x="8362950" y="5854700"/>
          <p14:tracePt t="26953" x="8343900" y="5861050"/>
          <p14:tracePt t="26970" x="8343900" y="5867400"/>
          <p14:tracePt t="26986" x="8337550" y="5867400"/>
          <p14:tracePt t="27185" x="8382000" y="5867400"/>
          <p14:tracePt t="27192" x="8432800" y="5867400"/>
          <p14:tracePt t="27203" x="8477250" y="5867400"/>
          <p14:tracePt t="27220" x="8591550" y="5867400"/>
          <p14:tracePt t="27236" x="8693150" y="5867400"/>
          <p14:tracePt t="27253" x="8851900" y="5873750"/>
          <p14:tracePt t="27270" x="8985250" y="5899150"/>
          <p14:tracePt t="27286" x="9118600" y="5949950"/>
          <p14:tracePt t="27303" x="9258300" y="6007100"/>
          <p14:tracePt t="27320" x="9372600" y="6045200"/>
          <p14:tracePt t="27336" x="9525000" y="6108700"/>
          <p14:tracePt t="27353" x="9594850" y="6140450"/>
          <p14:tracePt t="27370" x="9664700" y="6178550"/>
          <p14:tracePt t="27386" x="9709150" y="6191250"/>
          <p14:tracePt t="27403" x="9753600" y="6203950"/>
          <p14:tracePt t="27420" x="9791700" y="6216650"/>
          <p14:tracePt t="27436" x="9823450" y="6223000"/>
          <p14:tracePt t="27453" x="9855200" y="6229350"/>
          <p14:tracePt t="27470" x="9893300" y="6229350"/>
          <p14:tracePt t="27486" x="9931400" y="6235700"/>
          <p14:tracePt t="27503" x="9937750" y="6235700"/>
          <p14:tracePt t="27519" x="9944100" y="6235700"/>
          <p14:tracePt t="27536" x="9950450" y="6242050"/>
          <p14:tracePt t="27553" x="9956800" y="6242050"/>
          <p14:tracePt t="27569" x="9963150" y="6242050"/>
          <p14:tracePt t="27748" x="9925050" y="6229350"/>
          <p14:tracePt t="27757" x="9861550" y="6210300"/>
          <p14:tracePt t="27763" x="9791700" y="6203950"/>
          <p14:tracePt t="27772" x="9728200" y="6184900"/>
          <p14:tracePt t="27786" x="9626600" y="6172200"/>
          <p14:tracePt t="27803" x="9499600" y="6140450"/>
          <p14:tracePt t="27819" x="9378950" y="6115050"/>
          <p14:tracePt t="27836" x="9232900" y="6070600"/>
          <p14:tracePt t="27853" x="9124950" y="6038850"/>
          <p14:tracePt t="27869" x="8966200" y="6007100"/>
          <p14:tracePt t="27886" x="8896350" y="5994400"/>
          <p14:tracePt t="27903" x="8845550" y="5988050"/>
          <p14:tracePt t="27919" x="8801100" y="5981700"/>
          <p14:tracePt t="27936" x="8769350" y="5962650"/>
          <p14:tracePt t="27953" x="8750300" y="5956300"/>
          <p14:tracePt t="27969" x="8743950" y="5949950"/>
          <p14:tracePt t="27986" x="8743950" y="5943600"/>
          <p14:tracePt t="28027" x="8743950" y="5937250"/>
          <p14:tracePt t="28056" x="8743950" y="5930900"/>
          <p14:tracePt t="28071" x="8743950" y="5924550"/>
          <p14:tracePt t="28079" x="8769350" y="5918200"/>
          <p14:tracePt t="28086" x="8807450" y="5905500"/>
          <p14:tracePt t="28103" x="8947150" y="5854700"/>
          <p14:tracePt t="28119" x="9074150" y="5829300"/>
          <p14:tracePt t="28136" x="9201150" y="5822950"/>
          <p14:tracePt t="28153" x="9366250" y="5822950"/>
          <p14:tracePt t="28170" x="9632950" y="5854700"/>
          <p14:tracePt t="28186" x="9779000" y="5886450"/>
          <p14:tracePt t="28203" x="9874250" y="5892800"/>
          <p14:tracePt t="28219" x="9944100" y="5892800"/>
          <p14:tracePt t="28236" x="10020300" y="5873750"/>
          <p14:tracePt t="28253" x="10115550" y="5848350"/>
          <p14:tracePt t="28269" x="10166350" y="5842000"/>
          <p14:tracePt t="28286" x="10198100" y="5842000"/>
          <p14:tracePt t="28303" x="10204450" y="5842000"/>
          <p14:tracePt t="28319" x="10223500" y="5842000"/>
          <p14:tracePt t="28455" x="10210800" y="5842000"/>
          <p14:tracePt t="28462" x="10198100" y="5842000"/>
          <p14:tracePt t="28472" x="10166350" y="5842000"/>
          <p14:tracePt t="28486" x="9994900" y="5835650"/>
          <p14:tracePt t="28503" x="9804400" y="5835650"/>
          <p14:tracePt t="28519" x="9645650" y="5835650"/>
          <p14:tracePt t="28536" x="9531350" y="5835650"/>
          <p14:tracePt t="28553" x="9366250" y="5848350"/>
          <p14:tracePt t="28569" x="9258300" y="5848350"/>
          <p14:tracePt t="28586" x="9175750" y="5854700"/>
          <p14:tracePt t="28603" x="9067800" y="5861050"/>
          <p14:tracePt t="28619" x="8959850" y="5861050"/>
          <p14:tracePt t="28636" x="8864600" y="5867400"/>
          <p14:tracePt t="28653" x="8820150" y="5873750"/>
          <p14:tracePt t="28669" x="8807450" y="5873750"/>
          <p14:tracePt t="28686" x="8801100" y="5873750"/>
          <p14:tracePt t="28763" x="8807450" y="5873750"/>
          <p14:tracePt t="28771" x="8813800" y="5873750"/>
          <p14:tracePt t="28778" x="8826500" y="5886450"/>
          <p14:tracePt t="28786" x="8864600" y="5886450"/>
          <p14:tracePt t="28803" x="8953500" y="5886450"/>
          <p14:tracePt t="28819" x="9029700" y="5886450"/>
          <p14:tracePt t="28836" x="9093200" y="5886450"/>
          <p14:tracePt t="28852" x="9169400" y="5886450"/>
          <p14:tracePt t="28869" x="9296400" y="5886450"/>
          <p14:tracePt t="28886" x="9385300" y="5892800"/>
          <p14:tracePt t="28903" x="9442450" y="5899150"/>
          <p14:tracePt t="28919" x="9493250" y="5899150"/>
          <p14:tracePt t="28936" x="9544050" y="5899150"/>
          <p14:tracePt t="28952" x="9588500" y="5899150"/>
          <p14:tracePt t="28969" x="9639300" y="5892800"/>
          <p14:tracePt t="28986" x="9683750" y="5892800"/>
          <p14:tracePt t="29003" x="9728200" y="5892800"/>
          <p14:tracePt t="29020" x="9766300" y="5892800"/>
          <p14:tracePt t="29036" x="9772650" y="5892800"/>
          <p14:tracePt t="29052" x="9779000" y="5892800"/>
          <p14:tracePt t="29100" x="9766300" y="5892800"/>
          <p14:tracePt t="29108" x="9734550" y="5892800"/>
          <p14:tracePt t="29119" x="9671050" y="5892800"/>
          <p14:tracePt t="29136" x="9480550" y="5905500"/>
          <p14:tracePt t="29152" x="9315450" y="5905500"/>
          <p14:tracePt t="29169" x="9061450" y="5911850"/>
          <p14:tracePt t="29186" x="8909050" y="5918200"/>
          <p14:tracePt t="29203" x="8801100" y="5930900"/>
          <p14:tracePt t="29219" x="8718550" y="5930900"/>
          <p14:tracePt t="29236" x="8623300" y="5930900"/>
          <p14:tracePt t="29252" x="8610600" y="5930900"/>
          <p14:tracePt t="29269" x="8597900" y="5930900"/>
          <p14:tracePt t="29286" x="8591550" y="5930900"/>
          <p14:tracePt t="29387" x="8604250" y="5930900"/>
          <p14:tracePt t="29394" x="8616950" y="5937250"/>
          <p14:tracePt t="29402" x="8629650" y="5937250"/>
          <p14:tracePt t="29419" x="8661400" y="5943600"/>
          <p14:tracePt t="29436" x="8686800" y="5943600"/>
          <p14:tracePt t="29452" x="8699500" y="5943600"/>
          <p14:tracePt t="29469" x="8705850" y="5943600"/>
          <p14:tracePt t="29665" x="8712200" y="5949950"/>
          <p14:tracePt t="29673" x="8718550" y="5949950"/>
          <p14:tracePt t="29694" x="8724900" y="5949950"/>
          <p14:tracePt t="30199" x="8724900" y="5956300"/>
          <p14:tracePt t="30213" x="8724900" y="5962650"/>
          <p14:tracePt t="30221" x="8724900" y="5969000"/>
          <p14:tracePt t="30244" x="8724900" y="5975350"/>
          <p14:tracePt t="30281" x="8724900" y="5981700"/>
          <p14:tracePt t="30311" x="8724900" y="5988050"/>
          <p14:tracePt t="30326" x="8718550" y="5994400"/>
          <p14:tracePt t="30333" x="8712200" y="5994400"/>
          <p14:tracePt t="30348" x="8712200" y="6000750"/>
          <p14:tracePt t="30363" x="8705850" y="6000750"/>
          <p14:tracePt t="30378" x="8699500" y="6000750"/>
          <p14:tracePt t="30408" x="8699500" y="6007100"/>
          <p14:tracePt t="30416" x="8693150" y="6013450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639C6A-24CA-4FDA-AC8F-02005F7FE0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85" t="14515" r="19968" b="9705"/>
          <a:stretch/>
        </p:blipFill>
        <p:spPr>
          <a:xfrm>
            <a:off x="1909822" y="92375"/>
            <a:ext cx="9086127" cy="676562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F8D93A1-8A38-45B9-9C1F-E4F98211ED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01059"/>
      </p:ext>
    </p:extLst>
  </p:cSld>
  <p:clrMapOvr>
    <a:masterClrMapping/>
  </p:clrMapOvr>
  <p:transition spd="med" advTm="192718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51" x="8693150" y="6000750"/>
          <p14:tracePt t="2657" x="8693150" y="5994400"/>
          <p14:tracePt t="2666" x="8699500" y="5975350"/>
          <p14:tracePt t="2682" x="8699500" y="5949950"/>
          <p14:tracePt t="2699" x="8705850" y="5924550"/>
          <p14:tracePt t="2716" x="8705850" y="5911850"/>
          <p14:tracePt t="2718" x="8712200" y="5905500"/>
          <p14:tracePt t="2740" x="8712200" y="5899150"/>
          <p14:tracePt t="2771" x="8712200" y="5892800"/>
          <p14:tracePt t="2778" x="8718550" y="5892800"/>
          <p14:tracePt t="2786" x="8724900" y="5880100"/>
          <p14:tracePt t="2799" x="8724900" y="5873750"/>
          <p14:tracePt t="2816" x="8737600" y="5848350"/>
          <p14:tracePt t="2832" x="8743950" y="5829300"/>
          <p14:tracePt t="2849" x="8743950" y="5816600"/>
          <p14:tracePt t="2866" x="8750300" y="5810250"/>
          <p14:tracePt t="2899" x="8750300" y="5803900"/>
          <p14:tracePt t="2916" x="8750300" y="5797550"/>
          <p14:tracePt t="2932" x="8756650" y="5791200"/>
          <p14:tracePt t="2949" x="8756650" y="5778500"/>
          <p14:tracePt t="2965" x="8763000" y="5759450"/>
          <p14:tracePt t="2982" x="8763000" y="5753100"/>
          <p14:tracePt t="2999" x="8763000" y="5746750"/>
          <p14:tracePt t="3033" x="8763000" y="5740400"/>
          <p14:tracePt t="3064" x="8763000" y="5734050"/>
          <p14:tracePt t="3072" x="8763000" y="5727700"/>
          <p14:tracePt t="3086" x="8763000" y="5721350"/>
          <p14:tracePt t="3099" x="8763000" y="5715000"/>
          <p14:tracePt t="3115" x="8763000" y="5708650"/>
          <p14:tracePt t="3132" x="8763000" y="5702300"/>
          <p14:tracePt t="3149" x="8763000" y="5695950"/>
          <p14:tracePt t="3492" x="8756650" y="5689600"/>
          <p14:tracePt t="3500" x="8756650" y="5676900"/>
          <p14:tracePt t="3507" x="8750300" y="5670550"/>
          <p14:tracePt t="3522" x="8750300" y="5664200"/>
          <p14:tracePt t="3532" x="8743950" y="5664200"/>
          <p14:tracePt t="3549" x="8743950" y="5657850"/>
          <p14:tracePt t="3582" x="8737600" y="5651500"/>
          <p14:tracePt t="3590" x="8731250" y="5645150"/>
          <p14:tracePt t="3599" x="8731250" y="5632450"/>
          <p14:tracePt t="3615" x="8724900" y="5613400"/>
          <p14:tracePt t="3632" x="8718550" y="5600700"/>
          <p14:tracePt t="3649" x="8718550" y="5594350"/>
          <p14:tracePt t="3665" x="8718550" y="5581650"/>
          <p14:tracePt t="3710" x="8718550" y="5575300"/>
          <p14:tracePt t="3725" x="8718550" y="5568950"/>
          <p14:tracePt t="3740" x="8718550" y="5562600"/>
          <p14:tracePt t="3770" x="8718550" y="5556250"/>
          <p14:tracePt t="3793" x="8712200" y="5556250"/>
          <p14:tracePt t="4237" x="8680450" y="5518150"/>
          <p14:tracePt t="4245" x="8642350" y="5467350"/>
          <p14:tracePt t="4254" x="8604250" y="5422900"/>
          <p14:tracePt t="4265" x="8521700" y="5321300"/>
          <p14:tracePt t="4282" x="8458200" y="5238750"/>
          <p14:tracePt t="4298" x="8413750" y="5187950"/>
          <p14:tracePt t="4315" x="8382000" y="5162550"/>
          <p14:tracePt t="4332" x="8362950" y="5137150"/>
          <p14:tracePt t="4348" x="8331200" y="5118100"/>
          <p14:tracePt t="4365" x="8324850" y="5111750"/>
          <p14:tracePt t="4762" x="8248650" y="5029200"/>
          <p14:tracePt t="4769" x="8128000" y="4902200"/>
          <p14:tracePt t="4782" x="7994650" y="4806950"/>
          <p14:tracePt t="4799" x="7753350" y="4635500"/>
          <p14:tracePt t="4815" x="7321550" y="4425950"/>
          <p14:tracePt t="4832" x="7067550" y="4368800"/>
          <p14:tracePt t="4849" x="6870700" y="4343400"/>
          <p14:tracePt t="5236" x="6750050" y="4216400"/>
          <p14:tracePt t="5245" x="6610350" y="4089400"/>
          <p14:tracePt t="5254" x="6413500" y="3943350"/>
          <p14:tracePt t="5265" x="5949950" y="3683000"/>
          <p14:tracePt t="5282" x="5429250" y="3517900"/>
          <p14:tracePt t="5298" x="4883150" y="3422650"/>
          <p14:tracePt t="5315" x="4343400" y="3409950"/>
          <p14:tracePt t="5582" x="4114800" y="3181350"/>
          <p14:tracePt t="5590" x="3848100" y="2940050"/>
          <p14:tracePt t="5598" x="3581400" y="2755900"/>
          <p14:tracePt t="5615" x="2990850" y="2413000"/>
          <p14:tracePt t="5631" x="2343150" y="2190750"/>
          <p14:tracePt t="5648" x="1530350" y="2063750"/>
          <p14:tracePt t="5665" x="1200150" y="2057400"/>
          <p14:tracePt t="6031" x="1200150" y="2038350"/>
          <p14:tracePt t="6039" x="1219200" y="2012950"/>
          <p14:tracePt t="6048" x="1250950" y="1974850"/>
          <p14:tracePt t="6065" x="1384300" y="1898650"/>
          <p14:tracePt t="6082" x="1606550" y="1803400"/>
          <p14:tracePt t="6098" x="1892300" y="1765300"/>
          <p14:tracePt t="6115" x="2254250" y="1746250"/>
          <p14:tracePt t="6132" x="2432050" y="1746250"/>
          <p14:tracePt t="6148" x="2559050" y="1746250"/>
          <p14:tracePt t="6165" x="2635250" y="1746250"/>
          <p14:tracePt t="6181" x="2667000" y="1746250"/>
          <p14:tracePt t="6198" x="2698750" y="1752600"/>
          <p14:tracePt t="6215" x="2711450" y="1752600"/>
          <p14:tracePt t="6232" x="2736850" y="1765300"/>
          <p14:tracePt t="6536" x="2743200" y="1727200"/>
          <p14:tracePt t="6543" x="2749550" y="1663700"/>
          <p14:tracePt t="6552" x="2755900" y="1600200"/>
          <p14:tracePt t="6565" x="2774950" y="1530350"/>
          <p14:tracePt t="6581" x="2882900" y="1346200"/>
          <p14:tracePt t="6598" x="3003550" y="1219200"/>
          <p14:tracePt t="6615" x="3111500" y="1111250"/>
          <p14:tracePt t="6631" x="3206750" y="1041400"/>
          <p14:tracePt t="6648" x="3302000" y="965200"/>
          <p14:tracePt t="6665" x="3340100" y="952500"/>
          <p14:tracePt t="6681" x="3378200" y="939800"/>
          <p14:tracePt t="6698" x="3422650" y="939800"/>
          <p14:tracePt t="6715" x="3486150" y="939800"/>
          <p14:tracePt t="6716" x="3524250" y="952500"/>
          <p14:tracePt t="6731" x="3568700" y="958850"/>
          <p14:tracePt t="7032" x="3575050" y="958850"/>
          <p14:tracePt t="7039" x="3587750" y="958850"/>
          <p14:tracePt t="7048" x="3600450" y="958850"/>
          <p14:tracePt t="7065" x="3651250" y="958850"/>
          <p14:tracePt t="7081" x="3721100" y="958850"/>
          <p14:tracePt t="7098" x="3790950" y="958850"/>
          <p14:tracePt t="7115" x="3898900" y="958850"/>
          <p14:tracePt t="7131" x="3975100" y="971550"/>
          <p14:tracePt t="7148" x="4025900" y="984250"/>
          <p14:tracePt t="7165" x="4064000" y="990600"/>
          <p14:tracePt t="7181" x="4114800" y="1003300"/>
          <p14:tracePt t="7198" x="4140200" y="1009650"/>
          <p14:tracePt t="7215" x="4152900" y="1016000"/>
          <p14:tracePt t="7231" x="4165600" y="1022350"/>
          <p14:tracePt t="7264" x="4165600" y="1028700"/>
          <p14:tracePt t="7302" x="4165600" y="1035050"/>
          <p14:tracePt t="7347" x="4159250" y="1035050"/>
          <p14:tracePt t="7354" x="4133850" y="1035050"/>
          <p14:tracePt t="7364" x="4076700" y="1035050"/>
          <p14:tracePt t="7381" x="3943350" y="1035050"/>
          <p14:tracePt t="7398" x="3835400" y="1035050"/>
          <p14:tracePt t="7415" x="3746500" y="1035050"/>
          <p14:tracePt t="7431" x="3721100" y="1035050"/>
          <p14:tracePt t="7448" x="3689350" y="1035050"/>
          <p14:tracePt t="7465" x="3683000" y="1035050"/>
          <p14:tracePt t="7481" x="3676650" y="1035050"/>
          <p14:tracePt t="7498" x="3670300" y="1035050"/>
          <p14:tracePt t="7520" x="3663950" y="1035050"/>
          <p14:tracePt t="7535" x="3657600" y="1035050"/>
          <p14:tracePt t="7595" x="3651250" y="1035050"/>
          <p14:tracePt t="7610" x="3644900" y="1035050"/>
          <p14:tracePt t="7619" x="3638550" y="1035050"/>
          <p14:tracePt t="7625" x="3632200" y="1035050"/>
          <p14:tracePt t="7633" x="3619500" y="1035050"/>
          <p14:tracePt t="7648" x="3594100" y="1035050"/>
          <p14:tracePt t="7665" x="3581400" y="1035050"/>
          <p14:tracePt t="7681" x="3568700" y="1035050"/>
          <p14:tracePt t="7935" x="3556000" y="1028700"/>
          <p14:tracePt t="7942" x="3536950" y="1028700"/>
          <p14:tracePt t="7949" x="3524250" y="1016000"/>
          <p14:tracePt t="7964" x="3492500" y="1003300"/>
          <p14:tracePt t="7981" x="3467100" y="996950"/>
          <p14:tracePt t="7998" x="3448050" y="984250"/>
          <p14:tracePt t="8015" x="3429000" y="977900"/>
          <p14:tracePt t="8031" x="3397250" y="965200"/>
          <p14:tracePt t="8048" x="3359150" y="946150"/>
          <p14:tracePt t="8064" x="3333750" y="933450"/>
          <p14:tracePt t="8081" x="3314700" y="927100"/>
          <p14:tracePt t="8098" x="3302000" y="927100"/>
          <p14:tracePt t="8114" x="3302000" y="920750"/>
          <p14:tracePt t="8131" x="3295650" y="920750"/>
          <p14:tracePt t="8148" x="3289300" y="920750"/>
          <p14:tracePt t="8164" x="3282950" y="920750"/>
          <p14:tracePt t="8181" x="3251200" y="920750"/>
          <p14:tracePt t="8198" x="3219450" y="920750"/>
          <p14:tracePt t="8214" x="3187700" y="920750"/>
          <p14:tracePt t="8231" x="3162300" y="920750"/>
          <p14:tracePt t="8248" x="3149600" y="920750"/>
          <p14:tracePt t="8264" x="3136900" y="920750"/>
          <p14:tracePt t="8281" x="3130550" y="920750"/>
          <p14:tracePt t="8298" x="3117850" y="920750"/>
          <p14:tracePt t="8314" x="3111500" y="920750"/>
          <p14:tracePt t="8331" x="3105150" y="927100"/>
          <p14:tracePt t="8348" x="3086100" y="927100"/>
          <p14:tracePt t="8364" x="3067050" y="927100"/>
          <p14:tracePt t="8381" x="3060700" y="927100"/>
          <p14:tracePt t="8397" x="3054350" y="927100"/>
          <p14:tracePt t="8414" x="3048000" y="933450"/>
          <p14:tracePt t="8452" x="3041650" y="933450"/>
          <p14:tracePt t="8459" x="3035300" y="939800"/>
          <p14:tracePt t="8474" x="3022600" y="939800"/>
          <p14:tracePt t="8482" x="3016250" y="946150"/>
          <p14:tracePt t="8497" x="3009900" y="946150"/>
          <p14:tracePt t="8514" x="2997200" y="946150"/>
          <p14:tracePt t="8531" x="2990850" y="946150"/>
          <p14:tracePt t="8564" x="2984500" y="946150"/>
          <p14:tracePt t="8617" x="2971800" y="952500"/>
          <p14:tracePt t="8632" x="2971800" y="958850"/>
          <p14:tracePt t="8639" x="2965450" y="958850"/>
          <p14:tracePt t="8647" x="2959100" y="958850"/>
          <p14:tracePt t="8664" x="2959100" y="965200"/>
          <p14:tracePt t="8681" x="2952750" y="965200"/>
          <p14:tracePt t="8698" x="2946400" y="965200"/>
          <p14:tracePt t="8714" x="2940050" y="965200"/>
          <p14:tracePt t="8805" x="2927350" y="965200"/>
          <p14:tracePt t="8827" x="2921000" y="971550"/>
          <p14:tracePt t="8835" x="2914650" y="971550"/>
          <p14:tracePt t="8843" x="2908300" y="971550"/>
          <p14:tracePt t="8851" x="2908300" y="977900"/>
          <p14:tracePt t="8864" x="2901950" y="977900"/>
          <p14:tracePt t="8881" x="2882900" y="977900"/>
          <p14:tracePt t="8897" x="2876550" y="984250"/>
          <p14:tracePt t="8914" x="2863850" y="990600"/>
          <p14:tracePt t="8931" x="2857500" y="990600"/>
          <p14:tracePt t="8964" x="2851150" y="990600"/>
          <p14:tracePt t="9144" x="2857500" y="990600"/>
          <p14:tracePt t="9152" x="2876550" y="990600"/>
          <p14:tracePt t="9158" x="2908300" y="990600"/>
          <p14:tracePt t="9168" x="2927350" y="990600"/>
          <p14:tracePt t="9181" x="2946400" y="990600"/>
          <p14:tracePt t="9197" x="3048000" y="990600"/>
          <p14:tracePt t="9214" x="3143250" y="990600"/>
          <p14:tracePt t="9231" x="3282950" y="996950"/>
          <p14:tracePt t="9248" x="3409950" y="1003300"/>
          <p14:tracePt t="9264" x="3511550" y="1003300"/>
          <p14:tracePt t="9281" x="3549650" y="1003300"/>
          <p14:tracePt t="9297" x="3581400" y="996950"/>
          <p14:tracePt t="9314" x="3644900" y="965200"/>
          <p14:tracePt t="9331" x="3746500" y="933450"/>
          <p14:tracePt t="9347" x="3917950" y="895350"/>
          <p14:tracePt t="9364" x="4064000" y="889000"/>
          <p14:tracePt t="9381" x="4222750" y="889000"/>
          <p14:tracePt t="9397" x="4381500" y="895350"/>
          <p14:tracePt t="9414" x="4540250" y="939800"/>
          <p14:tracePt t="9431" x="4610100" y="958850"/>
          <p14:tracePt t="9447" x="4641850" y="965200"/>
          <p14:tracePt t="9464" x="4673600" y="971550"/>
          <p14:tracePt t="9481" x="4686300" y="971550"/>
          <p14:tracePt t="9497" x="4699000" y="990600"/>
          <p14:tracePt t="9514" x="4705350" y="990600"/>
          <p14:tracePt t="9531" x="4711700" y="1003300"/>
          <p14:tracePt t="9547" x="4718050" y="1003300"/>
          <p14:tracePt t="9581" x="4699000" y="1003300"/>
          <p14:tracePt t="9597" x="4648200" y="1003300"/>
          <p14:tracePt t="9614" x="4546600" y="1016000"/>
          <p14:tracePt t="9631" x="4457700" y="1022350"/>
          <p14:tracePt t="9647" x="4349750" y="1035050"/>
          <p14:tracePt t="9664" x="4279900" y="1035050"/>
          <p14:tracePt t="9681" x="4248150" y="1035050"/>
          <p14:tracePt t="9697" x="4222750" y="1035050"/>
          <p14:tracePt t="9714" x="4203700" y="1035050"/>
          <p14:tracePt t="9730" x="4191000" y="1035050"/>
          <p14:tracePt t="9747" x="4178300" y="1035050"/>
          <p14:tracePt t="9764" x="4159250" y="1035050"/>
          <p14:tracePt t="9780" x="4127500" y="1035050"/>
          <p14:tracePt t="9797" x="4102100" y="1035050"/>
          <p14:tracePt t="9814" x="4083050" y="1035050"/>
          <p14:tracePt t="9831" x="4076700" y="1041400"/>
          <p14:tracePt t="9847" x="4070350" y="1041400"/>
          <p14:tracePt t="10038" x="4057650" y="1041400"/>
          <p14:tracePt t="10046" x="4044950" y="1041400"/>
          <p14:tracePt t="10053" x="4038600" y="1041400"/>
          <p14:tracePt t="10064" x="4013200" y="1041400"/>
          <p14:tracePt t="10081" x="3962400" y="1028700"/>
          <p14:tracePt t="10097" x="3898900" y="1016000"/>
          <p14:tracePt t="10114" x="3810000" y="1016000"/>
          <p14:tracePt t="10131" x="3752850" y="1016000"/>
          <p14:tracePt t="10147" x="3708400" y="1016000"/>
          <p14:tracePt t="10164" x="3651250" y="1016000"/>
          <p14:tracePt t="10181" x="3562350" y="1016000"/>
          <p14:tracePt t="10197" x="3505200" y="1016000"/>
          <p14:tracePt t="10214" x="3454400" y="1016000"/>
          <p14:tracePt t="10231" x="3416300" y="1016000"/>
          <p14:tracePt t="10248" x="3397250" y="1016000"/>
          <p14:tracePt t="10264" x="3378200" y="1016000"/>
          <p14:tracePt t="10280" x="3359150" y="1016000"/>
          <p14:tracePt t="10297" x="3340100" y="1016000"/>
          <p14:tracePt t="10314" x="3327400" y="1016000"/>
          <p14:tracePt t="10330" x="3308350" y="1016000"/>
          <p14:tracePt t="10347" x="3295650" y="1028700"/>
          <p14:tracePt t="10364" x="3295650" y="1035050"/>
          <p14:tracePt t="10397" x="3295650" y="1041400"/>
          <p14:tracePt t="10654" x="3276600" y="1041400"/>
          <p14:tracePt t="10662" x="3232150" y="1028700"/>
          <p14:tracePt t="10669" x="3194050" y="1016000"/>
          <p14:tracePt t="10680" x="3162300" y="1009650"/>
          <p14:tracePt t="10697" x="3079750" y="990600"/>
          <p14:tracePt t="10714" x="2933700" y="965200"/>
          <p14:tracePt t="10730" x="2857500" y="946150"/>
          <p14:tracePt t="10747" x="2787650" y="933450"/>
          <p14:tracePt t="10764" x="2730500" y="933450"/>
          <p14:tracePt t="10781" x="2686050" y="933450"/>
          <p14:tracePt t="10797" x="2559050" y="933450"/>
          <p14:tracePt t="10814" x="2470150" y="927100"/>
          <p14:tracePt t="10831" x="2400300" y="908050"/>
          <p14:tracePt t="10847" x="2368550" y="901700"/>
          <p14:tracePt t="10864" x="2349500" y="895350"/>
          <p14:tracePt t="10880" x="2336800" y="889000"/>
          <p14:tracePt t="10955" x="2336800" y="882650"/>
          <p14:tracePt t="11052" x="2343150" y="882650"/>
          <p14:tracePt t="11060" x="2355850" y="882650"/>
          <p14:tracePt t="11067" x="2368550" y="882650"/>
          <p14:tracePt t="11080" x="2400300" y="882650"/>
          <p14:tracePt t="11097" x="2565400" y="882650"/>
          <p14:tracePt t="11114" x="2641600" y="882650"/>
          <p14:tracePt t="11130" x="2679700" y="876300"/>
          <p14:tracePt t="11147" x="2705100" y="876300"/>
          <p14:tracePt t="11164" x="2717800" y="876300"/>
          <p14:tracePt t="11180" x="2749550" y="876300"/>
          <p14:tracePt t="11197" x="2794000" y="876300"/>
          <p14:tracePt t="11214" x="2857500" y="876300"/>
          <p14:tracePt t="11230" x="2933700" y="876300"/>
          <p14:tracePt t="11247" x="2978150" y="876300"/>
          <p14:tracePt t="11264" x="3016250" y="876300"/>
          <p14:tracePt t="11280" x="3035300" y="876300"/>
          <p14:tracePt t="11297" x="3048000" y="876300"/>
          <p14:tracePt t="11314" x="3054350" y="876300"/>
          <p14:tracePt t="11330" x="3067050" y="876300"/>
          <p14:tracePt t="11347" x="3086100" y="876300"/>
          <p14:tracePt t="11364" x="3098800" y="876300"/>
          <p14:tracePt t="11380" x="3105150" y="876300"/>
          <p14:tracePt t="11676" x="3136900" y="876300"/>
          <p14:tracePt t="11685" x="3187700" y="876300"/>
          <p14:tracePt t="11691" x="3244850" y="869950"/>
          <p14:tracePt t="11699" x="3289300" y="869950"/>
          <p14:tracePt t="11713" x="3397250" y="863600"/>
          <p14:tracePt t="11730" x="3479800" y="863600"/>
          <p14:tracePt t="11747" x="3562350" y="857250"/>
          <p14:tracePt t="11763" x="3606800" y="857250"/>
          <p14:tracePt t="11780" x="3632200" y="850900"/>
          <p14:tracePt t="11797" x="3651250" y="850900"/>
          <p14:tracePt t="11813" x="3657600" y="850900"/>
          <p14:tracePt t="11830" x="3663950" y="850900"/>
          <p14:tracePt t="11863" x="3670300" y="850900"/>
          <p14:tracePt t="11880" x="3683000" y="844550"/>
          <p14:tracePt t="11897" x="3702050" y="844550"/>
          <p14:tracePt t="11931" x="3708400" y="844550"/>
          <p14:tracePt t="11984" x="3714750" y="844550"/>
          <p14:tracePt t="12006" x="3721100" y="844550"/>
          <p14:tracePt t="12015" x="3727450" y="844550"/>
          <p14:tracePt t="12022" x="3733800" y="844550"/>
          <p14:tracePt t="12030" x="3746500" y="844550"/>
          <p14:tracePt t="12047" x="3759200" y="844550"/>
          <p14:tracePt t="12063" x="3778250" y="844550"/>
          <p14:tracePt t="12080" x="3797300" y="844550"/>
          <p14:tracePt t="12097" x="3816350" y="844550"/>
          <p14:tracePt t="12113" x="3822700" y="844550"/>
          <p14:tracePt t="12130" x="3829050" y="844550"/>
          <p14:tracePt t="12147" x="3841750" y="844550"/>
          <p14:tracePt t="12164" x="3854450" y="844550"/>
          <p14:tracePt t="12180" x="3867150" y="844550"/>
          <p14:tracePt t="12197" x="3873500" y="844550"/>
          <p14:tracePt t="12213" x="3879850" y="844550"/>
          <p14:tracePt t="12233" x="3886200" y="844550"/>
          <p14:tracePt t="12247" x="3892550" y="844550"/>
          <p14:tracePt t="12263" x="3898900" y="844550"/>
          <p14:tracePt t="12280" x="3905250" y="844550"/>
          <p14:tracePt t="12296" x="3917950" y="844550"/>
          <p14:tracePt t="12374" x="3924300" y="850900"/>
          <p14:tracePt t="12389" x="3937000" y="850900"/>
          <p14:tracePt t="12413" x="3943350" y="857250"/>
          <p14:tracePt t="12427" x="3949700" y="863600"/>
          <p14:tracePt t="12450" x="3956050" y="863600"/>
          <p14:tracePt t="12465" x="3962400" y="863600"/>
          <p14:tracePt t="12675" x="3968750" y="863600"/>
          <p14:tracePt t="12683" x="3975100" y="863600"/>
          <p14:tracePt t="12705" x="3981450" y="863600"/>
          <p14:tracePt t="12727" x="3994150" y="863600"/>
          <p14:tracePt t="12735" x="4000500" y="863600"/>
          <p14:tracePt t="12747" x="4006850" y="863600"/>
          <p14:tracePt t="12763" x="4019550" y="863600"/>
          <p14:tracePt t="12780" x="4025900" y="863600"/>
          <p14:tracePt t="12796" x="4057650" y="863600"/>
          <p14:tracePt t="12813" x="4083050" y="863600"/>
          <p14:tracePt t="12830" x="4121150" y="863600"/>
          <p14:tracePt t="12847" x="4140200" y="863600"/>
          <p14:tracePt t="12863" x="4159250" y="863600"/>
          <p14:tracePt t="12896" x="4165600" y="863600"/>
          <p14:tracePt t="13021" x="4171950" y="863600"/>
          <p14:tracePt t="13028" x="4178300" y="863600"/>
          <p14:tracePt t="13036" x="4197350" y="863600"/>
          <p14:tracePt t="13046" x="4210050" y="863600"/>
          <p14:tracePt t="13063" x="4235450" y="863600"/>
          <p14:tracePt t="13080" x="4254500" y="863600"/>
          <p14:tracePt t="13096" x="4279900" y="863600"/>
          <p14:tracePt t="13113" x="4286250" y="863600"/>
          <p14:tracePt t="13130" x="4292600" y="863600"/>
          <p14:tracePt t="13147" x="4298950" y="863600"/>
          <p14:tracePt t="13735" x="4279900" y="863600"/>
          <p14:tracePt t="13743" x="4260850" y="863600"/>
          <p14:tracePt t="13751" x="4203700" y="863600"/>
          <p14:tracePt t="13764" x="4152900" y="869950"/>
          <p14:tracePt t="13780" x="3968750" y="876300"/>
          <p14:tracePt t="13796" x="3860800" y="901700"/>
          <p14:tracePt t="13813" x="3771900" y="914400"/>
          <p14:tracePt t="13830" x="3689350" y="927100"/>
          <p14:tracePt t="13846" x="3619500" y="952500"/>
          <p14:tracePt t="13863" x="3505200" y="977900"/>
          <p14:tracePt t="13880" x="3460750" y="996950"/>
          <p14:tracePt t="13896" x="3435350" y="1016000"/>
          <p14:tracePt t="13913" x="3403600" y="1028700"/>
          <p14:tracePt t="13930" x="3384550" y="1035050"/>
          <p14:tracePt t="13946" x="3378200" y="1054100"/>
          <p14:tracePt t="13963" x="3365500" y="1060450"/>
          <p14:tracePt t="13980" x="3352800" y="1073150"/>
          <p14:tracePt t="13997" x="3333750" y="1111250"/>
          <p14:tracePt t="14013" x="3321050" y="1136650"/>
          <p14:tracePt t="14029" x="3302000" y="1155700"/>
          <p14:tracePt t="14046" x="3302000" y="1181100"/>
          <p14:tracePt t="14063" x="3289300" y="1187450"/>
          <p14:tracePt t="14080" x="3289300" y="1193800"/>
          <p14:tracePt t="14096" x="3282950" y="1212850"/>
          <p14:tracePt t="14129" x="3282950" y="1219200"/>
          <p14:tracePt t="14146" x="3282950" y="1225550"/>
          <p14:tracePt t="14163" x="3282950" y="1231900"/>
          <p14:tracePt t="14180" x="3282950" y="1250950"/>
          <p14:tracePt t="14196" x="3282950" y="1263650"/>
          <p14:tracePt t="14213" x="3282950" y="1270000"/>
          <p14:tracePt t="14214" x="3282950" y="1276350"/>
          <p14:tracePt t="14230" x="3282950" y="1282700"/>
          <p14:tracePt t="14246" x="3282950" y="1301750"/>
          <p14:tracePt t="14280" x="3282950" y="1320800"/>
          <p14:tracePt t="14296" x="3270250" y="1327150"/>
          <p14:tracePt t="14313" x="3263900" y="1346200"/>
          <p14:tracePt t="14330" x="3257550" y="1352550"/>
          <p14:tracePt t="14346" x="3251200" y="1352550"/>
          <p14:tracePt t="14363" x="3251200" y="1358900"/>
          <p14:tracePt t="14779" x="3232150" y="1365250"/>
          <p14:tracePt t="14787" x="3213100" y="1377950"/>
          <p14:tracePt t="14796" x="3181350" y="1397000"/>
          <p14:tracePt t="14813" x="3143250" y="1428750"/>
          <p14:tracePt t="14829" x="3105150" y="1454150"/>
          <p14:tracePt t="14846" x="3086100" y="1479550"/>
          <p14:tracePt t="14863" x="3073400" y="1492250"/>
          <p14:tracePt t="14879" x="3067050" y="1492250"/>
          <p14:tracePt t="15274" x="3073400" y="1492250"/>
          <p14:tracePt t="15305" x="3073400" y="1485900"/>
          <p14:tracePt t="15320" x="3086100" y="1473200"/>
          <p14:tracePt t="15327" x="3098800" y="1466850"/>
          <p14:tracePt t="15335" x="3117850" y="1460500"/>
          <p14:tracePt t="15346" x="3130550" y="1441450"/>
          <p14:tracePt t="15363" x="3168650" y="1416050"/>
          <p14:tracePt t="15379" x="3200400" y="1397000"/>
          <p14:tracePt t="15396" x="3213100" y="1384300"/>
          <p14:tracePt t="15413" x="3219450" y="1384300"/>
          <p14:tracePt t="15429" x="3232150" y="1384300"/>
          <p14:tracePt t="15446" x="3244850" y="1377950"/>
          <p14:tracePt t="15463" x="3257550" y="1371600"/>
          <p14:tracePt t="15479" x="3263900" y="1371600"/>
          <p14:tracePt t="15515" x="3270250" y="1371600"/>
          <p14:tracePt t="15673" x="3263900" y="1371600"/>
          <p14:tracePt t="15695" x="3257550" y="1371600"/>
          <p14:tracePt t="15711" x="3251200" y="1371600"/>
          <p14:tracePt t="15749" x="3244850" y="1371600"/>
          <p14:tracePt t="15771" x="3238500" y="1371600"/>
          <p14:tracePt t="15815" x="3232150" y="1371600"/>
          <p14:tracePt t="15832" x="3225800" y="1371600"/>
          <p14:tracePt t="15862" x="3219450" y="1371600"/>
          <p14:tracePt t="15868" x="3219450" y="1377950"/>
          <p14:tracePt t="15879" x="3213100" y="1377950"/>
          <p14:tracePt t="15896" x="3200400" y="1377950"/>
          <p14:tracePt t="15913" x="3187700" y="1390650"/>
          <p14:tracePt t="15929" x="3155950" y="1403350"/>
          <p14:tracePt t="15946" x="3130550" y="1409700"/>
          <p14:tracePt t="15963" x="3117850" y="1428750"/>
          <p14:tracePt t="15979" x="3111500" y="1435100"/>
          <p14:tracePt t="15996" x="3105150" y="1435100"/>
          <p14:tracePt t="16013" x="3098800" y="1435100"/>
          <p14:tracePt t="16281" x="3105150" y="1435100"/>
          <p14:tracePt t="16297" x="3111500" y="1435100"/>
          <p14:tracePt t="16319" x="3124200" y="1422400"/>
          <p14:tracePt t="16326" x="3136900" y="1409700"/>
          <p14:tracePt t="16334" x="3168650" y="1403350"/>
          <p14:tracePt t="16346" x="3194050" y="1390650"/>
          <p14:tracePt t="16362" x="3244850" y="1365250"/>
          <p14:tracePt t="16379" x="3321050" y="1327150"/>
          <p14:tracePt t="16396" x="3340100" y="1308100"/>
          <p14:tracePt t="16412" x="3352800" y="1301750"/>
          <p14:tracePt t="16429" x="3359150" y="1295400"/>
          <p14:tracePt t="16462" x="3365500" y="1289050"/>
          <p14:tracePt t="16496" x="3378200" y="1289050"/>
          <p14:tracePt t="16512" x="3390900" y="1289050"/>
          <p14:tracePt t="16529" x="3403600" y="1289050"/>
          <p14:tracePt t="16546" x="3409950" y="1289050"/>
          <p14:tracePt t="16612" x="3409950" y="1282700"/>
          <p14:tracePt t="16988" x="3403600" y="1282700"/>
          <p14:tracePt t="16995" x="3384550" y="1301750"/>
          <p14:tracePt t="17003" x="3359150" y="1314450"/>
          <p14:tracePt t="17012" x="3340100" y="1320800"/>
          <p14:tracePt t="17029" x="3302000" y="1333500"/>
          <p14:tracePt t="17045" x="3263900" y="1352550"/>
          <p14:tracePt t="17062" x="3238500" y="1358900"/>
          <p14:tracePt t="17079" x="3175000" y="1377950"/>
          <p14:tracePt t="17095" x="3136900" y="1384300"/>
          <p14:tracePt t="17112" x="3117850" y="1390650"/>
          <p14:tracePt t="17129" x="3098800" y="1397000"/>
          <p14:tracePt t="17145" x="3092450" y="1397000"/>
          <p14:tracePt t="17162" x="3086100" y="1397000"/>
          <p14:tracePt t="17179" x="3079750" y="1397000"/>
          <p14:tracePt t="17491" x="3086100" y="1397000"/>
          <p14:tracePt t="17500" x="3098800" y="1397000"/>
          <p14:tracePt t="17506" x="3111500" y="1397000"/>
          <p14:tracePt t="17514" x="3124200" y="1397000"/>
          <p14:tracePt t="17529" x="3155950" y="1384300"/>
          <p14:tracePt t="17545" x="3187700" y="1377950"/>
          <p14:tracePt t="17562" x="3213100" y="1371600"/>
          <p14:tracePt t="17579" x="3219450" y="1365250"/>
          <p14:tracePt t="17612" x="3232150" y="1358900"/>
          <p14:tracePt t="17629" x="3244850" y="1352550"/>
          <p14:tracePt t="17645" x="3257550" y="1346200"/>
          <p14:tracePt t="17662" x="3270250" y="1346200"/>
          <p14:tracePt t="17679" x="3282950" y="1339850"/>
          <p14:tracePt t="17755" x="3289300" y="1339850"/>
          <p14:tracePt t="17776" x="3289300" y="1333500"/>
          <p14:tracePt t="18325" x="3282950" y="1339850"/>
          <p14:tracePt t="18333" x="3276600" y="1339850"/>
          <p14:tracePt t="18348" x="3270250" y="1346200"/>
          <p14:tracePt t="18355" x="3257550" y="1352550"/>
          <p14:tracePt t="18363" x="3251200" y="1352550"/>
          <p14:tracePt t="18378" x="3238500" y="1358900"/>
          <p14:tracePt t="18395" x="3219450" y="1371600"/>
          <p14:tracePt t="18412" x="3213100" y="1377950"/>
          <p14:tracePt t="18429" x="3200400" y="1377950"/>
          <p14:tracePt t="18445" x="3200400" y="1384300"/>
          <p14:tracePt t="18462" x="3194050" y="1397000"/>
          <p14:tracePt t="18478" x="3187700" y="1397000"/>
          <p14:tracePt t="18512" x="3187700" y="1403350"/>
          <p14:tracePt t="18528" x="3175000" y="1403350"/>
          <p14:tracePt t="18545" x="3168650" y="1409700"/>
          <p14:tracePt t="18581" x="3162300" y="1416050"/>
          <p14:tracePt t="18595" x="3155950" y="1416050"/>
          <p14:tracePt t="18612" x="3149600" y="1422400"/>
          <p14:tracePt t="18629" x="3143250" y="1422400"/>
          <p14:tracePt t="18645" x="3136900" y="1422400"/>
          <p14:tracePt t="18662" x="3130550" y="1422400"/>
          <p14:tracePt t="18776" x="3136900" y="1422400"/>
          <p14:tracePt t="18798" x="3143250" y="1422400"/>
          <p14:tracePt t="18813" x="3149600" y="1422400"/>
          <p14:tracePt t="18820" x="3149600" y="1416050"/>
          <p14:tracePt t="18828" x="3155950" y="1416050"/>
          <p14:tracePt t="18845" x="3187700" y="1403350"/>
          <p14:tracePt t="18862" x="3219450" y="1377950"/>
          <p14:tracePt t="18878" x="3244850" y="1365250"/>
          <p14:tracePt t="18895" x="3263900" y="1358900"/>
          <p14:tracePt t="18912" x="3282950" y="1346200"/>
          <p14:tracePt t="18945" x="3289300" y="1346200"/>
          <p14:tracePt t="19136" x="3282950" y="1346200"/>
          <p14:tracePt t="19144" x="3270250" y="1346200"/>
          <p14:tracePt t="19159" x="3257550" y="1352550"/>
          <p14:tracePt t="19166" x="3251200" y="1352550"/>
          <p14:tracePt t="19189" x="3244850" y="1352550"/>
          <p14:tracePt t="19595" x="3244850" y="1358900"/>
          <p14:tracePt t="19602" x="3238500" y="1358900"/>
          <p14:tracePt t="19617" x="3232150" y="1358900"/>
          <p14:tracePt t="19628" x="3232150" y="1371600"/>
          <p14:tracePt t="19648" x="3232150" y="1377950"/>
          <p14:tracePt t="19722" x="3225800" y="1377950"/>
          <p14:tracePt t="19933" x="3225800" y="1384300"/>
          <p14:tracePt t="20257" x="3270250" y="1390650"/>
          <p14:tracePt t="20264" x="3333750" y="1397000"/>
          <p14:tracePt t="20278" x="3467100" y="1422400"/>
          <p14:tracePt t="20295" x="3562350" y="1460500"/>
          <p14:tracePt t="20311" x="3619500" y="1479550"/>
          <p14:tracePt t="20328" x="3683000" y="1504950"/>
          <p14:tracePt t="20345" x="3740150" y="1517650"/>
          <p14:tracePt t="20361" x="3816350" y="1555750"/>
          <p14:tracePt t="20378" x="3854450" y="1568450"/>
          <p14:tracePt t="20395" x="3879850" y="1574800"/>
          <p14:tracePt t="20411" x="3892550" y="1574800"/>
          <p14:tracePt t="20744" x="3905250" y="1574800"/>
          <p14:tracePt t="20751" x="3911600" y="1574800"/>
          <p14:tracePt t="20761" x="3924300" y="1574800"/>
          <p14:tracePt t="20778" x="3943350" y="1568450"/>
          <p14:tracePt t="20795" x="3975100" y="1562100"/>
          <p14:tracePt t="20811" x="4019550" y="1549400"/>
          <p14:tracePt t="20828" x="4044950" y="1549400"/>
          <p14:tracePt t="20845" x="4064000" y="1549400"/>
          <p14:tracePt t="20861" x="4070350" y="1549400"/>
          <p14:tracePt t="20878" x="4076700" y="1549400"/>
          <p14:tracePt t="20911" x="4089400" y="1549400"/>
          <p14:tracePt t="20928" x="4114800" y="1549400"/>
          <p14:tracePt t="20945" x="4127500" y="1549400"/>
          <p14:tracePt t="20961" x="4140200" y="1549400"/>
          <p14:tracePt t="20978" x="4152900" y="1549400"/>
          <p14:tracePt t="21668" x="4146550" y="1549400"/>
          <p14:tracePt t="21690" x="4133850" y="1549400"/>
          <p14:tracePt t="21698" x="4127500" y="1549400"/>
          <p14:tracePt t="21705" x="4114800" y="1549400"/>
          <p14:tracePt t="21713" x="4102100" y="1549400"/>
          <p14:tracePt t="21728" x="4095750" y="1549400"/>
          <p14:tracePt t="21745" x="4057650" y="1549400"/>
          <p14:tracePt t="21761" x="4044950" y="1549400"/>
          <p14:tracePt t="21778" x="4032250" y="1555750"/>
          <p14:tracePt t="21795" x="4019550" y="1555750"/>
          <p14:tracePt t="21811" x="4000500" y="1555750"/>
          <p14:tracePt t="21828" x="3962400" y="1568450"/>
          <p14:tracePt t="21844" x="3892550" y="1593850"/>
          <p14:tracePt t="21861" x="3810000" y="1625600"/>
          <p14:tracePt t="21877" x="3695700" y="1644650"/>
          <p14:tracePt t="21894" x="3543300" y="1682750"/>
          <p14:tracePt t="21911" x="3467100" y="1720850"/>
          <p14:tracePt t="21927" x="3422650" y="1733550"/>
          <p14:tracePt t="21944" x="3384550" y="1746250"/>
          <p14:tracePt t="21961" x="3352800" y="1765300"/>
          <p14:tracePt t="21978" x="3340100" y="1771650"/>
          <p14:tracePt t="21994" x="3327400" y="1778000"/>
          <p14:tracePt t="22011" x="3321050" y="1784350"/>
          <p14:tracePt t="22028" x="3308350" y="1797050"/>
          <p14:tracePt t="22045" x="3289300" y="1809750"/>
          <p14:tracePt t="22061" x="3282950" y="1822450"/>
          <p14:tracePt t="22078" x="3276600" y="1822450"/>
          <p14:tracePt t="22094" x="3263900" y="1828800"/>
          <p14:tracePt t="22111" x="3244850" y="1841500"/>
          <p14:tracePt t="22128" x="3225800" y="1860550"/>
          <p14:tracePt t="22144" x="3206750" y="1866900"/>
          <p14:tracePt t="22161" x="3187700" y="1885950"/>
          <p14:tracePt t="22178" x="3181350" y="1892300"/>
          <p14:tracePt t="22195" x="3175000" y="1911350"/>
          <p14:tracePt t="22211" x="3175000" y="1917700"/>
          <p14:tracePt t="22630" x="3168650" y="1917700"/>
          <p14:tracePt t="22840" x="3168650" y="1924050"/>
          <p14:tracePt t="22848" x="3175000" y="1924050"/>
          <p14:tracePt t="22864" x="3181350" y="1930400"/>
          <p14:tracePt t="22870" x="3181350" y="1936750"/>
          <p14:tracePt t="22878" x="3187700" y="1943100"/>
          <p14:tracePt t="22894" x="3200400" y="1955800"/>
          <p14:tracePt t="22911" x="3219450" y="1974850"/>
          <p14:tracePt t="22927" x="3232150" y="1993900"/>
          <p14:tracePt t="22945" x="3244850" y="2000250"/>
          <p14:tracePt t="22961" x="3257550" y="2019300"/>
          <p14:tracePt t="22978" x="3276600" y="2032000"/>
          <p14:tracePt t="23011" x="3282950" y="2038350"/>
          <p14:tracePt t="23027" x="3282950" y="2044700"/>
          <p14:tracePt t="23044" x="3289300" y="2051050"/>
          <p14:tracePt t="23329" x="3289300" y="2057400"/>
          <p14:tracePt t="23337" x="3302000" y="2063750"/>
          <p14:tracePt t="23344" x="3308350" y="2070100"/>
          <p14:tracePt t="23361" x="3314700" y="2082800"/>
          <p14:tracePt t="23378" x="3340100" y="2095500"/>
          <p14:tracePt t="23394" x="3346450" y="2114550"/>
          <p14:tracePt t="23411" x="3352800" y="2120900"/>
          <p14:tracePt t="23427" x="3371850" y="2133600"/>
          <p14:tracePt t="23444" x="3390900" y="2146300"/>
          <p14:tracePt t="23461" x="3397250" y="2152650"/>
          <p14:tracePt t="23478" x="3409950" y="2152650"/>
          <p14:tracePt t="23494" x="3416300" y="2165350"/>
          <p14:tracePt t="23511" x="3429000" y="2165350"/>
          <p14:tracePt t="23527" x="3435350" y="2171700"/>
          <p14:tracePt t="23544" x="3441700" y="2171700"/>
          <p14:tracePt t="23705" x="3448050" y="2171700"/>
          <p14:tracePt t="23719" x="3454400" y="2171700"/>
          <p14:tracePt t="23727" x="3460750" y="2171700"/>
          <p14:tracePt t="23742" x="3479800" y="2171700"/>
          <p14:tracePt t="23756" x="3486150" y="2171700"/>
          <p14:tracePt t="23765" x="3498850" y="2171700"/>
          <p14:tracePt t="23777" x="3505200" y="2171700"/>
          <p14:tracePt t="23794" x="3524250" y="2165350"/>
          <p14:tracePt t="23811" x="3536950" y="2165350"/>
          <p14:tracePt t="23827" x="3543300" y="2159000"/>
          <p14:tracePt t="23844" x="3556000" y="2159000"/>
          <p14:tracePt t="23861" x="3575050" y="2152650"/>
          <p14:tracePt t="23877" x="3600450" y="2133600"/>
          <p14:tracePt t="23894" x="3632200" y="2120900"/>
          <p14:tracePt t="23911" x="3644900" y="2108200"/>
          <p14:tracePt t="23927" x="3657600" y="2089150"/>
          <p14:tracePt t="23944" x="3689350" y="2082800"/>
          <p14:tracePt t="23961" x="3727450" y="2057400"/>
          <p14:tracePt t="23977" x="3778250" y="2044700"/>
          <p14:tracePt t="23994" x="3816350" y="2032000"/>
          <p14:tracePt t="24010" x="3841750" y="2032000"/>
          <p14:tracePt t="24027" x="3867150" y="2025650"/>
          <p14:tracePt t="24044" x="3873500" y="2025650"/>
          <p14:tracePt t="24061" x="3879850" y="2025650"/>
          <p14:tracePt t="24077" x="3879850" y="2019300"/>
          <p14:tracePt t="24094" x="3892550" y="2012950"/>
          <p14:tracePt t="24110" x="3911600" y="2012950"/>
          <p14:tracePt t="24127" x="3917950" y="2006600"/>
          <p14:tracePt t="24144" x="3930650" y="2000250"/>
          <p14:tracePt t="24177" x="3937000" y="2000250"/>
          <p14:tracePt t="24194" x="3943350" y="1993900"/>
          <p14:tracePt t="24210" x="3956050" y="1987550"/>
          <p14:tracePt t="24227" x="3968750" y="1981200"/>
          <p14:tracePt t="24244" x="3981450" y="1981200"/>
          <p14:tracePt t="24261" x="4013200" y="1981200"/>
          <p14:tracePt t="24277" x="4025900" y="1981200"/>
          <p14:tracePt t="24294" x="4038600" y="1981200"/>
          <p14:tracePt t="24311" x="4051300" y="1981200"/>
          <p14:tracePt t="24327" x="4057650" y="1981200"/>
          <p14:tracePt t="24366" x="4064000" y="1981200"/>
          <p14:tracePt t="24377" x="4064000" y="1987550"/>
          <p14:tracePt t="24394" x="4070350" y="1987550"/>
          <p14:tracePt t="24508" x="4076700" y="1987550"/>
          <p14:tracePt t="24786" x="4070350" y="1987550"/>
          <p14:tracePt t="24796" x="4064000" y="1987550"/>
          <p14:tracePt t="24817" x="4057650" y="1987550"/>
          <p14:tracePt t="24824" x="4044950" y="1987550"/>
          <p14:tracePt t="24832" x="4038600" y="1987550"/>
          <p14:tracePt t="24844" x="4032250" y="1987550"/>
          <p14:tracePt t="24861" x="4019550" y="1987550"/>
          <p14:tracePt t="24877" x="4013200" y="1993900"/>
          <p14:tracePt t="24894" x="4006850" y="1993900"/>
          <p14:tracePt t="24910" x="4000500" y="2000250"/>
          <p14:tracePt t="24927" x="3994150" y="2006600"/>
          <p14:tracePt t="24960" x="3981450" y="2012950"/>
          <p14:tracePt t="24977" x="3975100" y="2012950"/>
          <p14:tracePt t="24994" x="3962400" y="2019300"/>
          <p14:tracePt t="25010" x="3943350" y="2019300"/>
          <p14:tracePt t="25027" x="3930650" y="2019300"/>
          <p14:tracePt t="25044" x="3924300" y="2019300"/>
          <p14:tracePt t="25060" x="3917950" y="2025650"/>
          <p14:tracePt t="25077" x="3886200" y="2032000"/>
          <p14:tracePt t="25094" x="3860800" y="2038350"/>
          <p14:tracePt t="25110" x="3816350" y="2057400"/>
          <p14:tracePt t="25127" x="3778250" y="2063750"/>
          <p14:tracePt t="25144" x="3727450" y="2076450"/>
          <p14:tracePt t="25160" x="3657600" y="2101850"/>
          <p14:tracePt t="25177" x="3575050" y="2127250"/>
          <p14:tracePt t="25193" x="3454400" y="2171700"/>
          <p14:tracePt t="25210" x="3365500" y="2203450"/>
          <p14:tracePt t="25227" x="3295650" y="2235200"/>
          <p14:tracePt t="25244" x="3238500" y="2260600"/>
          <p14:tracePt t="25260" x="3194050" y="2279650"/>
          <p14:tracePt t="25277" x="3175000" y="2292350"/>
          <p14:tracePt t="25293" x="3162300" y="2305050"/>
          <p14:tracePt t="25310" x="3155950" y="2305050"/>
          <p14:tracePt t="25366" x="3155950" y="2311400"/>
          <p14:tracePt t="25381" x="3155950" y="2317750"/>
          <p14:tracePt t="25658" x="3155950" y="2330450"/>
          <p14:tracePt t="25666" x="3149600" y="2343150"/>
          <p14:tracePt t="25677" x="3143250" y="2362200"/>
          <p14:tracePt t="25693" x="3124200" y="2393950"/>
          <p14:tracePt t="25710" x="3098800" y="2432050"/>
          <p14:tracePt t="25727" x="3073400" y="2457450"/>
          <p14:tracePt t="25744" x="3041650" y="2476500"/>
          <p14:tracePt t="25760" x="3028950" y="2495550"/>
          <p14:tracePt t="25777" x="3009900" y="2508250"/>
          <p14:tracePt t="25793" x="3003550" y="2514600"/>
          <p14:tracePt t="25810" x="2990850" y="2520950"/>
          <p14:tracePt t="25827" x="2984500" y="2520950"/>
          <p14:tracePt t="25884" x="2978150" y="2520950"/>
          <p14:tracePt t="25952" x="2971800" y="2520950"/>
          <p14:tracePt t="25967" x="2965450" y="2514600"/>
          <p14:tracePt t="25982" x="2959100" y="2508250"/>
          <p14:tracePt t="25989" x="2946400" y="2508250"/>
          <p14:tracePt t="25997" x="2946400" y="2495550"/>
          <p14:tracePt t="26010" x="2946400" y="2482850"/>
          <p14:tracePt t="26027" x="2940050" y="2463800"/>
          <p14:tracePt t="26043" x="2940050" y="2406650"/>
          <p14:tracePt t="26060" x="2940050" y="2349500"/>
          <p14:tracePt t="26077" x="2940050" y="2305050"/>
          <p14:tracePt t="26093" x="2971800" y="2273300"/>
          <p14:tracePt t="26110" x="3035300" y="2209800"/>
          <p14:tracePt t="26127" x="3079750" y="2184400"/>
          <p14:tracePt t="26143" x="3111500" y="2165350"/>
          <p14:tracePt t="26160" x="3143250" y="2146300"/>
          <p14:tracePt t="26177" x="3175000" y="2133600"/>
          <p14:tracePt t="26193" x="3213100" y="2127250"/>
          <p14:tracePt t="26210" x="3238500" y="2127250"/>
          <p14:tracePt t="26227" x="3257550" y="2127250"/>
          <p14:tracePt t="26243" x="3270250" y="2127250"/>
          <p14:tracePt t="26260" x="3276600" y="2127250"/>
          <p14:tracePt t="26277" x="3289300" y="2127250"/>
          <p14:tracePt t="26320" x="3295650" y="2127250"/>
          <p14:tracePt t="26328" x="3302000" y="2127250"/>
          <p14:tracePt t="26343" x="3302000" y="2139950"/>
          <p14:tracePt t="26360" x="3314700" y="2139950"/>
          <p14:tracePt t="26376" x="3314700" y="2146300"/>
          <p14:tracePt t="26393" x="3321050" y="2159000"/>
          <p14:tracePt t="26410" x="3321050" y="2165350"/>
          <p14:tracePt t="26426" x="3333750" y="2171700"/>
          <p14:tracePt t="26443" x="3333750" y="2190750"/>
          <p14:tracePt t="26477" x="3333750" y="2203450"/>
          <p14:tracePt t="26493" x="3333750" y="2216150"/>
          <p14:tracePt t="26510" x="3333750" y="2235200"/>
          <p14:tracePt t="26527" x="3333750" y="2247900"/>
          <p14:tracePt t="26543" x="3333750" y="2260600"/>
          <p14:tracePt t="26560" x="3327400" y="2266950"/>
          <p14:tracePt t="26577" x="3321050" y="2286000"/>
          <p14:tracePt t="26593" x="3321050" y="2298700"/>
          <p14:tracePt t="26610" x="3308350" y="2305050"/>
          <p14:tracePt t="26627" x="3295650" y="2324100"/>
          <p14:tracePt t="26643" x="3263900" y="2349500"/>
          <p14:tracePt t="26660" x="3251200" y="2368550"/>
          <p14:tracePt t="26676" x="3225800" y="2381250"/>
          <p14:tracePt t="26693" x="3219450" y="2393950"/>
          <p14:tracePt t="26710" x="3206750" y="2393950"/>
          <p14:tracePt t="26711" x="3200400" y="2400300"/>
          <p14:tracePt t="26726" x="3187700" y="2406650"/>
          <p14:tracePt t="26743" x="3168650" y="2413000"/>
          <p14:tracePt t="26760" x="3155950" y="2419350"/>
          <p14:tracePt t="26776" x="3136900" y="2425700"/>
          <p14:tracePt t="26793" x="3124200" y="2425700"/>
          <p14:tracePt t="26810" x="3117850" y="2425700"/>
          <p14:tracePt t="26826" x="3111500" y="2425700"/>
          <p14:tracePt t="26843" x="3105150" y="2425700"/>
          <p14:tracePt t="26876" x="3079750" y="2425700"/>
          <p14:tracePt t="26893" x="3067050" y="2425700"/>
          <p14:tracePt t="26927" x="3060700" y="2425700"/>
          <p14:tracePt t="27020" x="3060700" y="2413000"/>
          <p14:tracePt t="27027" x="3067050" y="2406650"/>
          <p14:tracePt t="27035" x="3079750" y="2400300"/>
          <p14:tracePt t="27043" x="3092450" y="2393950"/>
          <p14:tracePt t="27060" x="3124200" y="2355850"/>
          <p14:tracePt t="27076" x="3162300" y="2330450"/>
          <p14:tracePt t="27093" x="3194050" y="2311400"/>
          <p14:tracePt t="27110" x="3219450" y="2286000"/>
          <p14:tracePt t="27126" x="3238500" y="2279650"/>
          <p14:tracePt t="27143" x="3257550" y="2279650"/>
          <p14:tracePt t="27160" x="3276600" y="2279650"/>
          <p14:tracePt t="27176" x="3289300" y="2279650"/>
          <p14:tracePt t="27193" x="3308350" y="2279650"/>
          <p14:tracePt t="27291" x="3302000" y="2279650"/>
          <p14:tracePt t="27305" x="3295650" y="2279650"/>
          <p14:tracePt t="27320" x="3282950" y="2279650"/>
          <p14:tracePt t="27327" x="3270250" y="2279650"/>
          <p14:tracePt t="27343" x="3225800" y="2286000"/>
          <p14:tracePt t="27360" x="3187700" y="2305050"/>
          <p14:tracePt t="27376" x="3162300" y="2311400"/>
          <p14:tracePt t="27393" x="3143250" y="2317750"/>
          <p14:tracePt t="27410" x="3130550" y="2317750"/>
          <p14:tracePt t="27426" x="3124200" y="2317750"/>
          <p14:tracePt t="27443" x="3117850" y="2317750"/>
          <p14:tracePt t="27460" x="3111500" y="2317750"/>
          <p14:tracePt t="27742" x="3092450" y="2330450"/>
          <p14:tracePt t="27748" x="3067050" y="2336800"/>
          <p14:tracePt t="27760" x="3048000" y="2349500"/>
          <p14:tracePt t="27776" x="3022600" y="2355850"/>
          <p14:tracePt t="27793" x="3003550" y="2362200"/>
          <p14:tracePt t="27810" x="2997200" y="2362200"/>
          <p14:tracePt t="27827" x="2990850" y="2362200"/>
          <p14:tracePt t="27929" x="2997200" y="2362200"/>
          <p14:tracePt t="27937" x="2997200" y="2355850"/>
          <p14:tracePt t="27952" x="3003550" y="2355850"/>
          <p14:tracePt t="27959" x="3016250" y="2349500"/>
          <p14:tracePt t="27976" x="3041650" y="2343150"/>
          <p14:tracePt t="27993" x="3054350" y="2330450"/>
          <p14:tracePt t="28010" x="3092450" y="2317750"/>
          <p14:tracePt t="28026" x="3130550" y="2305050"/>
          <p14:tracePt t="28043" x="3181350" y="2292350"/>
          <p14:tracePt t="28060" x="3206750" y="2273300"/>
          <p14:tracePt t="28076" x="3219450" y="2273300"/>
          <p14:tracePt t="28093" x="3219450" y="2266950"/>
          <p14:tracePt t="28109" x="3232150" y="2266950"/>
          <p14:tracePt t="28126" x="3244850" y="2260600"/>
          <p14:tracePt t="28143" x="3257550" y="2254250"/>
          <p14:tracePt t="28176" x="3263900" y="2254250"/>
          <p14:tracePt t="28306" x="3257550" y="2254250"/>
          <p14:tracePt t="28330" x="3251200" y="2254250"/>
          <p14:tracePt t="28336" x="3244850" y="2254250"/>
          <p14:tracePt t="28343" x="3232150" y="2260600"/>
          <p14:tracePt t="28360" x="3213100" y="2266950"/>
          <p14:tracePt t="28376" x="3168650" y="2286000"/>
          <p14:tracePt t="28393" x="3117850" y="2298700"/>
          <p14:tracePt t="28410" x="3086100" y="2311400"/>
          <p14:tracePt t="28426" x="3022600" y="2330450"/>
          <p14:tracePt t="28443" x="2997200" y="2343150"/>
          <p14:tracePt t="28459" x="2984500" y="2343150"/>
          <p14:tracePt t="28476" x="2965450" y="2349500"/>
          <p14:tracePt t="28493" x="2959100" y="2349500"/>
          <p14:tracePt t="28510" x="2946400" y="2349500"/>
          <p14:tracePt t="28824" x="2965450" y="2349500"/>
          <p14:tracePt t="28832" x="2984500" y="2343150"/>
          <p14:tracePt t="28843" x="2997200" y="2330450"/>
          <p14:tracePt t="28859" x="3041650" y="2317750"/>
          <p14:tracePt t="28876" x="3079750" y="2311400"/>
          <p14:tracePt t="28893" x="3124200" y="2298700"/>
          <p14:tracePt t="28909" x="3155950" y="2292350"/>
          <p14:tracePt t="28926" x="3175000" y="2292350"/>
          <p14:tracePt t="28943" x="3213100" y="2292350"/>
          <p14:tracePt t="28959" x="3244850" y="2292350"/>
          <p14:tracePt t="28976" x="3263900" y="2292350"/>
          <p14:tracePt t="29009" x="3270250" y="2292350"/>
          <p14:tracePt t="29034" x="3282950" y="2292350"/>
          <p14:tracePt t="29456" x="3270250" y="2292350"/>
          <p14:tracePt t="29464" x="3238500" y="2292350"/>
          <p14:tracePt t="29476" x="3213100" y="2292350"/>
          <p14:tracePt t="29492" x="3168650" y="2298700"/>
          <p14:tracePt t="29509" x="3111500" y="2317750"/>
          <p14:tracePt t="29526" x="3086100" y="2324100"/>
          <p14:tracePt t="29543" x="3048000" y="2330450"/>
          <p14:tracePt t="29559" x="3035300" y="2330450"/>
          <p14:tracePt t="29576" x="3028950" y="2336800"/>
          <p14:tracePt t="29593" x="3022600" y="2336800"/>
          <p14:tracePt t="29609" x="3016250" y="2336800"/>
          <p14:tracePt t="29696" x="3009900" y="2336800"/>
          <p14:tracePt t="29718" x="3003550" y="2336800"/>
          <p14:tracePt t="29726" x="3003550" y="2343150"/>
          <p14:tracePt t="29741" x="2997200" y="2343150"/>
          <p14:tracePt t="29756" x="2990850" y="2343150"/>
          <p14:tracePt t="29771" x="2990850" y="2349500"/>
          <p14:tracePt t="29779" x="2984500" y="2349500"/>
          <p14:tracePt t="29884" x="2997200" y="2343150"/>
          <p14:tracePt t="29892" x="3009900" y="2324100"/>
          <p14:tracePt t="29899" x="3060700" y="2292350"/>
          <p14:tracePt t="29909" x="3117850" y="2260600"/>
          <p14:tracePt t="29926" x="3187700" y="2222500"/>
          <p14:tracePt t="29943" x="3238500" y="2197100"/>
          <p14:tracePt t="29959" x="3282950" y="2165350"/>
          <p14:tracePt t="29976" x="3289300" y="2165350"/>
          <p14:tracePt t="29992" x="3302000" y="2159000"/>
          <p14:tracePt t="30009" x="3308350" y="2159000"/>
          <p14:tracePt t="30509" x="3302000" y="2159000"/>
          <p14:tracePt t="30515" x="3302000" y="2165350"/>
          <p14:tracePt t="30531" x="3302000" y="2178050"/>
          <p14:tracePt t="30542" x="3295650" y="2178050"/>
          <p14:tracePt t="30559" x="3289300" y="2184400"/>
          <p14:tracePt t="30576" x="3276600" y="2190750"/>
          <p14:tracePt t="30592" x="3263900" y="2203450"/>
          <p14:tracePt t="30609" x="3257550" y="2209800"/>
          <p14:tracePt t="30625" x="3251200" y="2216150"/>
          <p14:tracePt t="30642" x="3244850" y="2222500"/>
          <p14:tracePt t="30659" x="3232150" y="2241550"/>
          <p14:tracePt t="30675" x="3213100" y="2266950"/>
          <p14:tracePt t="30692" x="3200400" y="2273300"/>
          <p14:tracePt t="30709" x="3187700" y="2286000"/>
          <p14:tracePt t="30726" x="3175000" y="2292350"/>
          <p14:tracePt t="30742" x="3168650" y="2311400"/>
          <p14:tracePt t="30759" x="3155950" y="2311400"/>
          <p14:tracePt t="30776" x="3155950" y="2317750"/>
          <p14:tracePt t="30809" x="3149600" y="2324100"/>
          <p14:tracePt t="30826" x="3143250" y="2324100"/>
          <p14:tracePt t="30842" x="3136900" y="2330450"/>
          <p14:tracePt t="30859" x="3124200" y="2336800"/>
          <p14:tracePt t="30876" x="3117850" y="2349500"/>
          <p14:tracePt t="30892" x="3105150" y="2368550"/>
          <p14:tracePt t="30909" x="3098800" y="2374900"/>
          <p14:tracePt t="30925" x="3092450" y="2387600"/>
          <p14:tracePt t="30959" x="3092450" y="2406650"/>
          <p14:tracePt t="30992" x="3092450" y="2413000"/>
          <p14:tracePt t="31009" x="3092450" y="2419350"/>
          <p14:tracePt t="31026" x="3092450" y="2425700"/>
          <p14:tracePt t="31049" x="3092450" y="2432050"/>
          <p14:tracePt t="31072" x="3092450" y="2438400"/>
          <p14:tracePt t="31102" x="3092450" y="2451100"/>
          <p14:tracePt t="31110" x="3098800" y="2457450"/>
          <p14:tracePt t="31116" x="3111500" y="2457450"/>
          <p14:tracePt t="31125" x="3111500" y="2463800"/>
          <p14:tracePt t="31142" x="3130550" y="2470150"/>
          <p14:tracePt t="31159" x="3155950" y="2482850"/>
          <p14:tracePt t="31176" x="3181350" y="2489200"/>
          <p14:tracePt t="31192" x="3206750" y="2508250"/>
          <p14:tracePt t="31209" x="3238500" y="2514600"/>
          <p14:tracePt t="31225" x="3257550" y="2520950"/>
          <p14:tracePt t="31242" x="3276600" y="2520950"/>
          <p14:tracePt t="31259" x="3289300" y="2520950"/>
          <p14:tracePt t="31275" x="3295650" y="2520950"/>
          <p14:tracePt t="31292" x="3302000" y="2520950"/>
          <p14:tracePt t="31325" x="3308350" y="2520950"/>
          <p14:tracePt t="31350" x="3314700" y="2520950"/>
          <p14:tracePt t="31373" x="3321050" y="2520950"/>
          <p14:tracePt t="32261" x="3321050" y="2527300"/>
          <p14:tracePt t="32283" x="3321050" y="2533650"/>
          <p14:tracePt t="32342" x="3321050" y="2540000"/>
          <p14:tracePt t="32374" x="3321050" y="2546350"/>
          <p14:tracePt t="32388" x="3321050" y="2552700"/>
          <p14:tracePt t="32403" x="3314700" y="2559050"/>
          <p14:tracePt t="32418" x="3314700" y="2565400"/>
          <p14:tracePt t="32425" x="3314700" y="2571750"/>
          <p14:tracePt t="32442" x="3302000" y="2597150"/>
          <p14:tracePt t="32458" x="3295650" y="2609850"/>
          <p14:tracePt t="32475" x="3282950" y="2628900"/>
          <p14:tracePt t="32492" x="3270250" y="2660650"/>
          <p14:tracePt t="32509" x="3244850" y="2698750"/>
          <p14:tracePt t="32525" x="3232150" y="2711450"/>
          <p14:tracePt t="32542" x="3225800" y="2724150"/>
          <p14:tracePt t="32559" x="3213100" y="2736850"/>
          <p14:tracePt t="32575" x="3206750" y="2755900"/>
          <p14:tracePt t="32592" x="3175000" y="2787650"/>
          <p14:tracePt t="32608" x="3162300" y="2806700"/>
          <p14:tracePt t="32625" x="3143250" y="2832100"/>
          <p14:tracePt t="32642" x="3111500" y="2889250"/>
          <p14:tracePt t="32658" x="3079750" y="2965450"/>
          <p14:tracePt t="32675" x="3048000" y="3022600"/>
          <p14:tracePt t="32692" x="3041650" y="3073400"/>
          <p14:tracePt t="32708" x="3028950" y="3124200"/>
          <p14:tracePt t="32725" x="3016250" y="3149600"/>
          <p14:tracePt t="32726" x="3016250" y="3175000"/>
          <p14:tracePt t="32742" x="3009900" y="3194050"/>
          <p14:tracePt t="32758" x="3009900" y="3213100"/>
          <p14:tracePt t="32775" x="3009900" y="3225800"/>
          <p14:tracePt t="33125" x="3003550" y="3225800"/>
          <p14:tracePt t="33140" x="2997200" y="3219450"/>
          <p14:tracePt t="33147" x="2997200" y="3213100"/>
          <p14:tracePt t="33158" x="2990850" y="3206750"/>
          <p14:tracePt t="33175" x="2984500" y="3181350"/>
          <p14:tracePt t="33192" x="2984500" y="3168650"/>
          <p14:tracePt t="33208" x="2978150" y="3162300"/>
          <p14:tracePt t="33225" x="2978150" y="3155950"/>
          <p14:tracePt t="33253" x="2978150" y="3149600"/>
          <p14:tracePt t="33546" x="2978150" y="3143250"/>
          <p14:tracePt t="33562" x="2978150" y="3136900"/>
          <p14:tracePt t="33577" x="2978150" y="3130550"/>
          <p14:tracePt t="33583" x="2984500" y="3124200"/>
          <p14:tracePt t="33598" x="2990850" y="3117850"/>
          <p14:tracePt t="33608" x="2997200" y="3111500"/>
          <p14:tracePt t="33625" x="3028950" y="3092450"/>
          <p14:tracePt t="33641" x="3073400" y="3086100"/>
          <p14:tracePt t="33658" x="3130550" y="3079750"/>
          <p14:tracePt t="33675" x="3213100" y="3079750"/>
          <p14:tracePt t="33692" x="3257550" y="3079750"/>
          <p14:tracePt t="33708" x="3282950" y="3079750"/>
          <p14:tracePt t="33725" x="3308350" y="3079750"/>
          <p14:tracePt t="33728" x="3314700" y="3079750"/>
          <p14:tracePt t="33742" x="3327400" y="3079750"/>
          <p14:tracePt t="33758" x="3333750" y="3079750"/>
          <p14:tracePt t="33775" x="3352800" y="3092450"/>
          <p14:tracePt t="33792" x="3359150" y="3092450"/>
          <p14:tracePt t="34095" x="3384550" y="3092450"/>
          <p14:tracePt t="34103" x="3429000" y="3092450"/>
          <p14:tracePt t="34111" x="3473450" y="3092450"/>
          <p14:tracePt t="34125" x="3562350" y="3086100"/>
          <p14:tracePt t="34141" x="3651250" y="3073400"/>
          <p14:tracePt t="34158" x="3727450" y="3060700"/>
          <p14:tracePt t="34175" x="3803650" y="3048000"/>
          <p14:tracePt t="34192" x="3879850" y="3028950"/>
          <p14:tracePt t="34208" x="3949700" y="3016250"/>
          <p14:tracePt t="34225" x="4000500" y="3003550"/>
          <p14:tracePt t="34241" x="4044950" y="2997200"/>
          <p14:tracePt t="34258" x="4083050" y="2990850"/>
          <p14:tracePt t="34275" x="4114800" y="2984500"/>
          <p14:tracePt t="34291" x="4159250" y="2978150"/>
          <p14:tracePt t="34308" x="4171950" y="2978150"/>
          <p14:tracePt t="34325" x="4178300" y="2978150"/>
          <p14:tracePt t="34342" x="4191000" y="2971800"/>
          <p14:tracePt t="34358" x="4197350" y="2971800"/>
          <p14:tracePt t="34375" x="4203700" y="2971800"/>
          <p14:tracePt t="34391" x="4210050" y="2971800"/>
          <p14:tracePt t="34408" x="4210050" y="2965450"/>
          <p14:tracePt t="34734" x="4216400" y="2965450"/>
          <p14:tracePt t="34741" x="4222750" y="2965450"/>
          <p14:tracePt t="34749" x="4229100" y="2965450"/>
          <p14:tracePt t="34771" x="4241800" y="2965450"/>
          <p14:tracePt t="34779" x="4248150" y="2965450"/>
          <p14:tracePt t="34791" x="4248150" y="2971800"/>
          <p14:tracePt t="34808" x="4254500" y="2978150"/>
          <p14:tracePt t="34825" x="4267200" y="2984500"/>
          <p14:tracePt t="34841" x="4279900" y="2990850"/>
          <p14:tracePt t="34858" x="4298950" y="2997200"/>
          <p14:tracePt t="35118" x="4349750" y="2990850"/>
          <p14:tracePt t="35125" x="4425950" y="2971800"/>
          <p14:tracePt t="35133" x="4489450" y="2965450"/>
          <p14:tracePt t="35141" x="4565650" y="2959100"/>
          <p14:tracePt t="35158" x="4673600" y="2946400"/>
          <p14:tracePt t="35175" x="4768850" y="2946400"/>
          <p14:tracePt t="35191" x="4826000" y="2946400"/>
          <p14:tracePt t="35208" x="4870450" y="2946400"/>
          <p14:tracePt t="35224" x="4895850" y="2946400"/>
          <p14:tracePt t="35241" x="4902200" y="2952750"/>
          <p14:tracePt t="35258" x="4914900" y="2952750"/>
          <p14:tracePt t="35274" x="4927600" y="2959100"/>
          <p14:tracePt t="35291" x="4933950" y="2959100"/>
          <p14:tracePt t="35395" x="4921250" y="2965450"/>
          <p14:tracePt t="35403" x="4914900" y="2965450"/>
          <p14:tracePt t="35411" x="4908550" y="2965450"/>
          <p14:tracePt t="35425" x="4895850" y="2965450"/>
          <p14:tracePt t="35441" x="4857750" y="2965450"/>
          <p14:tracePt t="35458" x="4838700" y="2965450"/>
          <p14:tracePt t="35474" x="4813300" y="2965450"/>
          <p14:tracePt t="35491" x="4787900" y="2965450"/>
          <p14:tracePt t="35508" x="4730750" y="2971800"/>
          <p14:tracePt t="35525" x="4686300" y="2971800"/>
          <p14:tracePt t="35541" x="4641850" y="2971800"/>
          <p14:tracePt t="35558" x="4584700" y="2971800"/>
          <p14:tracePt t="35575" x="4540250" y="2971800"/>
          <p14:tracePt t="35591" x="4432300" y="2971800"/>
          <p14:tracePt t="35608" x="4343400" y="2971800"/>
          <p14:tracePt t="35625" x="4241800" y="2971800"/>
          <p14:tracePt t="35641" x="4140200" y="2984500"/>
          <p14:tracePt t="35658" x="4038600" y="3003550"/>
          <p14:tracePt t="35674" x="3854450" y="3035300"/>
          <p14:tracePt t="35691" x="3746500" y="3067050"/>
          <p14:tracePt t="35708" x="3613150" y="3092450"/>
          <p14:tracePt t="35724" x="3511550" y="3117850"/>
          <p14:tracePt t="35726" x="3454400" y="3143250"/>
          <p14:tracePt t="35741" x="3346450" y="3155950"/>
          <p14:tracePt t="35758" x="3225800" y="3175000"/>
          <p14:tracePt t="35774" x="3143250" y="3181350"/>
          <p14:tracePt t="35791" x="3073400" y="3194050"/>
          <p14:tracePt t="35808" x="3022600" y="3213100"/>
          <p14:tracePt t="35824" x="2946400" y="3244850"/>
          <p14:tracePt t="35841" x="2914650" y="3263900"/>
          <p14:tracePt t="35858" x="2895600" y="3289300"/>
          <p14:tracePt t="35874" x="2889250" y="3302000"/>
          <p14:tracePt t="36148" x="2876550" y="3308350"/>
          <p14:tracePt t="36155" x="2863850" y="3308350"/>
          <p14:tracePt t="36163" x="2857500" y="3308350"/>
          <p14:tracePt t="36174" x="2851150" y="3314700"/>
          <p14:tracePt t="36191" x="2825750" y="3321050"/>
          <p14:tracePt t="36207" x="2794000" y="3327400"/>
          <p14:tracePt t="36224" x="2768600" y="3333750"/>
          <p14:tracePt t="36241" x="2749550" y="3340100"/>
          <p14:tracePt t="36257" x="2730500" y="3346450"/>
          <p14:tracePt t="36274" x="2724150" y="3346450"/>
          <p14:tracePt t="36291" x="2717800" y="3346450"/>
          <p14:tracePt t="36328" x="2711450" y="3346450"/>
          <p14:tracePt t="36357" x="2711450" y="3352800"/>
          <p14:tracePt t="36448" x="2711450" y="3359150"/>
          <p14:tracePt t="36454" x="2717800" y="3359150"/>
          <p14:tracePt t="36462" x="2736850" y="3365500"/>
          <p14:tracePt t="36474" x="2762250" y="3371850"/>
          <p14:tracePt t="36491" x="2851150" y="3384550"/>
          <p14:tracePt t="36507" x="2959100" y="3390900"/>
          <p14:tracePt t="36524" x="3016250" y="3390900"/>
          <p14:tracePt t="36541" x="3067050" y="3390900"/>
          <p14:tracePt t="36558" x="3105150" y="3384550"/>
          <p14:tracePt t="36574" x="3149600" y="3384550"/>
          <p14:tracePt t="36591" x="3181350" y="3384550"/>
          <p14:tracePt t="36608" x="3200400" y="3384550"/>
          <p14:tracePt t="36641" x="3206750" y="3384550"/>
          <p14:tracePt t="37462" x="3219450" y="3384550"/>
          <p14:tracePt t="37469" x="3225800" y="3384550"/>
          <p14:tracePt t="37477" x="3251200" y="3390900"/>
          <p14:tracePt t="37491" x="3276600" y="3397250"/>
          <p14:tracePt t="37507" x="3359150" y="3416300"/>
          <p14:tracePt t="37524" x="3435350" y="3422650"/>
          <p14:tracePt t="37541" x="3505200" y="3422650"/>
          <p14:tracePt t="37557" x="3568700" y="3422650"/>
          <p14:tracePt t="37574" x="3632200" y="3422650"/>
          <p14:tracePt t="37590" x="3708400" y="3422650"/>
          <p14:tracePt t="37607" x="3733800" y="3422650"/>
          <p14:tracePt t="37624" x="3746500" y="3422650"/>
          <p14:tracePt t="37641" x="3752850" y="3422650"/>
          <p14:tracePt t="38273" x="3708400" y="3409950"/>
          <p14:tracePt t="38281" x="3644900" y="3378200"/>
          <p14:tracePt t="38291" x="3575050" y="3359150"/>
          <p14:tracePt t="38307" x="3467100" y="3327400"/>
          <p14:tracePt t="38324" x="3397250" y="3302000"/>
          <p14:tracePt t="38340" x="3340100" y="3282950"/>
          <p14:tracePt t="38357" x="3321050" y="3282950"/>
          <p14:tracePt t="38374" x="3308350" y="3282950"/>
          <p14:tracePt t="38390" x="3295650" y="3282950"/>
          <p14:tracePt t="38438" x="3295650" y="3276600"/>
          <p14:tracePt t="38462" x="3295650" y="3270250"/>
          <p14:tracePt t="38491" x="3308350" y="3263900"/>
          <p14:tracePt t="38498" x="3327400" y="3251200"/>
          <p14:tracePt t="38507" x="3365500" y="3244850"/>
          <p14:tracePt t="38524" x="3486150" y="3238500"/>
          <p14:tracePt t="38540" x="3600450" y="3238500"/>
          <p14:tracePt t="38557" x="3708400" y="3225800"/>
          <p14:tracePt t="38573" x="3790950" y="3225800"/>
          <p14:tracePt t="38590" x="3816350" y="3225800"/>
          <p14:tracePt t="38607" x="3835400" y="3225800"/>
          <p14:tracePt t="38624" x="3841750" y="3225800"/>
          <p14:tracePt t="38672" x="3848100" y="3225800"/>
          <p14:tracePt t="38679" x="3854450" y="3225800"/>
          <p14:tracePt t="38690" x="3867150" y="3225800"/>
          <p14:tracePt t="38707" x="3905250" y="3225800"/>
          <p14:tracePt t="38723" x="3987800" y="3232150"/>
          <p14:tracePt t="38740" x="4038600" y="3232150"/>
          <p14:tracePt t="38757" x="4095750" y="3238500"/>
          <p14:tracePt t="38774" x="4152900" y="3257550"/>
          <p14:tracePt t="38791" x="4203700" y="3263900"/>
          <p14:tracePt t="38807" x="4267200" y="3263900"/>
          <p14:tracePt t="38824" x="4311650" y="3263900"/>
          <p14:tracePt t="38840" x="4337050" y="3270250"/>
          <p14:tracePt t="38857" x="4349750" y="3270250"/>
          <p14:tracePt t="38873" x="4368800" y="3270250"/>
          <p14:tracePt t="39160" x="4394200" y="3270250"/>
          <p14:tracePt t="39167" x="4413250" y="3270250"/>
          <p14:tracePt t="39176" x="4457700" y="3270250"/>
          <p14:tracePt t="39190" x="4521200" y="3263900"/>
          <p14:tracePt t="39207" x="4597400" y="3263900"/>
          <p14:tracePt t="39224" x="4686300" y="3263900"/>
          <p14:tracePt t="39240" x="4762500" y="3263900"/>
          <p14:tracePt t="39257" x="4845050" y="3263900"/>
          <p14:tracePt t="39274" x="4933950" y="3263900"/>
          <p14:tracePt t="39290" x="4991100" y="3263900"/>
          <p14:tracePt t="39307" x="5035550" y="3263900"/>
          <p14:tracePt t="39324" x="5054600" y="3263900"/>
          <p14:tracePt t="39340" x="5067300" y="3263900"/>
          <p14:tracePt t="39357" x="5080000" y="3263900"/>
          <p14:tracePt t="39588" x="5067300" y="3263900"/>
          <p14:tracePt t="39596" x="5060950" y="3263900"/>
          <p14:tracePt t="39607" x="5048250" y="3263900"/>
          <p14:tracePt t="39624" x="5035550" y="3263900"/>
          <p14:tracePt t="39640" x="5016500" y="3263900"/>
          <p14:tracePt t="39657" x="4997450" y="3263900"/>
          <p14:tracePt t="39674" x="4984750" y="3263900"/>
          <p14:tracePt t="39690" x="4959350" y="3263900"/>
          <p14:tracePt t="39707" x="4940300" y="3263900"/>
          <p14:tracePt t="39723" x="4883150" y="3270250"/>
          <p14:tracePt t="39740" x="4851400" y="3276600"/>
          <p14:tracePt t="39757" x="4832350" y="3276600"/>
          <p14:tracePt t="39773" x="4813300" y="3276600"/>
          <p14:tracePt t="39790" x="4787900" y="3282950"/>
          <p14:tracePt t="39807" x="4724400" y="3289300"/>
          <p14:tracePt t="39823" x="4679950" y="3289300"/>
          <p14:tracePt t="39840" x="4629150" y="3295650"/>
          <p14:tracePt t="39857" x="4603750" y="3302000"/>
          <p14:tracePt t="39873" x="4572000" y="3308350"/>
          <p14:tracePt t="39890" x="4559300" y="3308350"/>
          <p14:tracePt t="39928" x="4552950" y="3308350"/>
          <p14:tracePt t="40498" x="4540250" y="3308350"/>
          <p14:tracePt t="40506" x="4521200" y="3308350"/>
          <p14:tracePt t="40513" x="4508500" y="3308350"/>
          <p14:tracePt t="40523" x="4489450" y="3308350"/>
          <p14:tracePt t="40540" x="4470400" y="3308350"/>
          <p14:tracePt t="40557" x="4464050" y="3308350"/>
          <p14:tracePt t="40573" x="4451350" y="3308350"/>
          <p14:tracePt t="40590" x="4438650" y="3308350"/>
          <p14:tracePt t="40606" x="4400550" y="3308350"/>
          <p14:tracePt t="40623" x="4343400" y="3314700"/>
          <p14:tracePt t="40640" x="4267200" y="3333750"/>
          <p14:tracePt t="40656" x="4235450" y="3340100"/>
          <p14:tracePt t="40673" x="4203700" y="3352800"/>
          <p14:tracePt t="40690" x="4171950" y="3365500"/>
          <p14:tracePt t="40707" x="4140200" y="3371850"/>
          <p14:tracePt t="40723" x="4083050" y="3403600"/>
          <p14:tracePt t="40740" x="4032250" y="3422650"/>
          <p14:tracePt t="40756" x="3968750" y="3454400"/>
          <p14:tracePt t="40773" x="3905250" y="3479800"/>
          <p14:tracePt t="40790" x="3854450" y="3505200"/>
          <p14:tracePt t="40806" x="3797300" y="3543300"/>
          <p14:tracePt t="40823" x="3771900" y="3581400"/>
          <p14:tracePt t="40840" x="3740150" y="3613150"/>
          <p14:tracePt t="40857" x="3708400" y="3657600"/>
          <p14:tracePt t="40873" x="3644900" y="3721100"/>
          <p14:tracePt t="40890" x="3613150" y="3752850"/>
          <p14:tracePt t="40906" x="3587750" y="3778250"/>
          <p14:tracePt t="40923" x="3575050" y="3803650"/>
          <p14:tracePt t="40940" x="3562350" y="3822700"/>
          <p14:tracePt t="41249" x="3556000" y="3822700"/>
          <p14:tracePt t="41258" x="3549650" y="3822700"/>
          <p14:tracePt t="41264" x="3543300" y="3822700"/>
          <p14:tracePt t="41273" x="3536950" y="3822700"/>
          <p14:tracePt t="41290" x="3524250" y="3829050"/>
          <p14:tracePt t="41306" x="3511550" y="3829050"/>
          <p14:tracePt t="41323" x="3498850" y="3829050"/>
          <p14:tracePt t="41340" x="3479800" y="3829050"/>
          <p14:tracePt t="41356" x="3460750" y="3829050"/>
          <p14:tracePt t="41373" x="3448050" y="3829050"/>
          <p14:tracePt t="41390" x="3435350" y="3829050"/>
          <p14:tracePt t="41406" x="3416300" y="3829050"/>
          <p14:tracePt t="41423" x="3397250" y="3829050"/>
          <p14:tracePt t="41440" x="3390900" y="3829050"/>
          <p14:tracePt t="41456" x="3378200" y="3829050"/>
          <p14:tracePt t="41473" x="3365500" y="3835400"/>
          <p14:tracePt t="41490" x="3359150" y="3835400"/>
          <p14:tracePt t="41506" x="3352800" y="3835400"/>
          <p14:tracePt t="41523" x="3346450" y="3835400"/>
          <p14:tracePt t="41632" x="3352800" y="3835400"/>
          <p14:tracePt t="41640" x="3359150" y="3835400"/>
          <p14:tracePt t="41647" x="3384550" y="3835400"/>
          <p14:tracePt t="41656" x="3409950" y="3835400"/>
          <p14:tracePt t="41673" x="3486150" y="3829050"/>
          <p14:tracePt t="41689" x="3575050" y="3822700"/>
          <p14:tracePt t="41707" x="3638550" y="3816350"/>
          <p14:tracePt t="41723" x="3752850" y="3803650"/>
          <p14:tracePt t="41740" x="3816350" y="3797300"/>
          <p14:tracePt t="41756" x="3854450" y="3790950"/>
          <p14:tracePt t="41773" x="3867150" y="3784600"/>
          <p14:tracePt t="41789" x="3879850" y="3778250"/>
          <p14:tracePt t="41806" x="3898900" y="3778250"/>
          <p14:tracePt t="41823" x="3911600" y="3778250"/>
          <p14:tracePt t="41840" x="3924300" y="3778250"/>
          <p14:tracePt t="41856" x="3943350" y="3778250"/>
          <p14:tracePt t="41873" x="3956050" y="3765550"/>
          <p14:tracePt t="41890" x="3962400" y="3765550"/>
          <p14:tracePt t="41906" x="3968750" y="3765550"/>
          <p14:tracePt t="42016" x="3962400" y="3765550"/>
          <p14:tracePt t="42542" x="3968750" y="3765550"/>
          <p14:tracePt t="42550" x="3975100" y="3765550"/>
          <p14:tracePt t="42557" x="3981450" y="3765550"/>
          <p14:tracePt t="42573" x="4006850" y="3765550"/>
          <p14:tracePt t="42589" x="4044950" y="3765550"/>
          <p14:tracePt t="42606" x="4083050" y="3765550"/>
          <p14:tracePt t="42623" x="4133850" y="3765550"/>
          <p14:tracePt t="42639" x="4184650" y="3765550"/>
          <p14:tracePt t="42656" x="4210050" y="3765550"/>
          <p14:tracePt t="42673" x="4235450" y="3765550"/>
          <p14:tracePt t="42689" x="4248150" y="3765550"/>
          <p14:tracePt t="42706" x="4260850" y="3765550"/>
          <p14:tracePt t="42722" x="4273550" y="3765550"/>
          <p14:tracePt t="42739" x="4286250" y="3765550"/>
          <p14:tracePt t="42756" x="4292600" y="3765550"/>
          <p14:tracePt t="42805" x="4292600" y="3759200"/>
          <p14:tracePt t="42820" x="4292600" y="3752850"/>
          <p14:tracePt t="42828" x="4279900" y="3752850"/>
          <p14:tracePt t="42850" x="4273550" y="3752850"/>
          <p14:tracePt t="42948" x="4286250" y="3752850"/>
          <p14:tracePt t="42963" x="4292600" y="3752850"/>
          <p14:tracePt t="42971" x="4298950" y="3752850"/>
          <p14:tracePt t="42986" x="4305300" y="3752850"/>
          <p14:tracePt t="42993" x="4311650" y="3752850"/>
          <p14:tracePt t="43006" x="4318000" y="3752850"/>
          <p14:tracePt t="43023" x="4349750" y="3752850"/>
          <p14:tracePt t="43039" x="4387850" y="3752850"/>
          <p14:tracePt t="43056" x="4394200" y="3752850"/>
          <p14:tracePt t="43073" x="4400550" y="3752850"/>
          <p14:tracePt t="43122" x="4406900" y="3752850"/>
          <p14:tracePt t="43151" x="4413250" y="3752850"/>
          <p14:tracePt t="43181" x="4419600" y="3752850"/>
          <p14:tracePt t="43204" x="4432300" y="3752850"/>
          <p14:tracePt t="43258" x="4438650" y="3752850"/>
          <p14:tracePt t="43279" x="4445000" y="3752850"/>
          <p14:tracePt t="43294" x="4451350" y="3752850"/>
          <p14:tracePt t="43316" x="4457700" y="3752850"/>
          <p14:tracePt t="43325" x="4464050" y="3752850"/>
          <p14:tracePt t="43339" x="4483100" y="3752850"/>
          <p14:tracePt t="43354" x="4489450" y="3752850"/>
          <p14:tracePt t="43369" x="4495800" y="3752850"/>
          <p14:tracePt t="43384" x="4502150" y="3752850"/>
          <p14:tracePt t="43399" x="4508500" y="3752850"/>
          <p14:tracePt t="43407" x="4514850" y="3752850"/>
          <p14:tracePt t="43423" x="4521200" y="3752850"/>
          <p14:tracePt t="43439" x="4527550" y="3752850"/>
          <p14:tracePt t="43550" x="4521200" y="3752850"/>
          <p14:tracePt t="43557" x="4508500" y="3752850"/>
          <p14:tracePt t="43565" x="4489450" y="3752850"/>
          <p14:tracePt t="43572" x="4457700" y="3752850"/>
          <p14:tracePt t="43589" x="4375150" y="3752850"/>
          <p14:tracePt t="43606" x="4267200" y="3752850"/>
          <p14:tracePt t="43622" x="4159250" y="3752850"/>
          <p14:tracePt t="43639" x="4057650" y="3765550"/>
          <p14:tracePt t="43656" x="3892550" y="3810000"/>
          <p14:tracePt t="43672" x="3790950" y="3829050"/>
          <p14:tracePt t="43689" x="3670300" y="3854450"/>
          <p14:tracePt t="43706" x="3568700" y="3879850"/>
          <p14:tracePt t="43723" x="3429000" y="3898900"/>
          <p14:tracePt t="43739" x="3346450" y="3924300"/>
          <p14:tracePt t="43756" x="3295650" y="3943350"/>
          <p14:tracePt t="43773" x="3251200" y="3956050"/>
          <p14:tracePt t="43789" x="3219450" y="3968750"/>
          <p14:tracePt t="43806" x="3181350" y="3975100"/>
          <p14:tracePt t="43822" x="3168650" y="3987800"/>
          <p14:tracePt t="43839" x="3155950" y="3987800"/>
          <p14:tracePt t="43856" x="3149600" y="3987800"/>
          <p14:tracePt t="43872" x="3149600" y="3994150"/>
          <p14:tracePt t="44151" x="3155950" y="3994150"/>
          <p14:tracePt t="44160" x="3181350" y="3994150"/>
          <p14:tracePt t="44166" x="3194050" y="3994150"/>
          <p14:tracePt t="44175" x="3213100" y="3994150"/>
          <p14:tracePt t="44189" x="3244850" y="3994150"/>
          <p14:tracePt t="44206" x="3282950" y="3987800"/>
          <p14:tracePt t="44222" x="3302000" y="3987800"/>
          <p14:tracePt t="44239" x="3314700" y="3987800"/>
          <p14:tracePt t="44256" x="3340100" y="3981450"/>
          <p14:tracePt t="44272" x="3359150" y="3981450"/>
          <p14:tracePt t="44289" x="3397250" y="3975100"/>
          <p14:tracePt t="44306" x="3416300" y="3975100"/>
          <p14:tracePt t="44323" x="3435350" y="3975100"/>
          <p14:tracePt t="44339" x="3454400" y="3975100"/>
          <p14:tracePt t="44372" x="3467100" y="3975100"/>
          <p14:tracePt t="44389" x="3479800" y="3975100"/>
          <p14:tracePt t="44405" x="3486150" y="3975100"/>
          <p14:tracePt t="44422" x="3505200" y="3968750"/>
          <p14:tracePt t="44439" x="3511550" y="3968750"/>
          <p14:tracePt t="44456" x="3524250" y="3968750"/>
          <p14:tracePt t="44472" x="3530600" y="3968750"/>
          <p14:tracePt t="44489" x="3530600" y="3962400"/>
          <p14:tracePt t="44534" x="3536950" y="3962400"/>
          <p14:tracePt t="44556" x="3543300" y="3962400"/>
          <p14:tracePt t="44564" x="3549650" y="3962400"/>
          <p14:tracePt t="44575" x="3556000" y="3962400"/>
          <p14:tracePt t="44589" x="3575050" y="3962400"/>
          <p14:tracePt t="44622" x="3587750" y="3962400"/>
          <p14:tracePt t="44684" x="3594100" y="3962400"/>
          <p14:tracePt t="44699" x="3600450" y="3962400"/>
          <p14:tracePt t="44707" x="3606800" y="3962400"/>
          <p14:tracePt t="44722" x="3613150" y="3962400"/>
          <p14:tracePt t="44730" x="3619500" y="3962400"/>
          <p14:tracePt t="44739" x="3625850" y="3962400"/>
          <p14:tracePt t="44759" x="3632200" y="3962400"/>
          <p14:tracePt t="44776" x="3638550" y="3962400"/>
          <p14:tracePt t="45174" x="3638550" y="3956050"/>
          <p14:tracePt t="45248" x="3638550" y="3943350"/>
          <p14:tracePt t="45263" x="3638550" y="3937000"/>
          <p14:tracePt t="45286" x="3632200" y="3924300"/>
          <p14:tracePt t="45293" x="3625850" y="3911600"/>
          <p14:tracePt t="45306" x="3613150" y="3898900"/>
          <p14:tracePt t="45322" x="3562350" y="3797300"/>
          <p14:tracePt t="45339" x="3479800" y="3562350"/>
          <p14:tracePt t="45355" x="3454400" y="3454400"/>
          <p14:tracePt t="45372" x="3409950" y="3321050"/>
          <p14:tracePt t="45389" x="3371850" y="3149600"/>
          <p14:tracePt t="45405" x="3302000" y="2895600"/>
          <p14:tracePt t="45422" x="3238500" y="2743200"/>
          <p14:tracePt t="45439" x="3200400" y="2603500"/>
          <p14:tracePt t="45455" x="3143250" y="2476500"/>
          <p14:tracePt t="45472" x="3086100" y="2374900"/>
          <p14:tracePt t="45489" x="2990850" y="2222500"/>
          <p14:tracePt t="45505" x="2921000" y="2127250"/>
          <p14:tracePt t="45522" x="2876550" y="2070100"/>
          <p14:tracePt t="45539" x="2838450" y="2032000"/>
          <p14:tracePt t="45556" x="2800350" y="1993900"/>
          <p14:tracePt t="45572" x="2736850" y="1955800"/>
          <p14:tracePt t="45589" x="2717800" y="1936750"/>
          <p14:tracePt t="45605" x="2692400" y="1930400"/>
          <p14:tracePt t="45622" x="2686050" y="1924050"/>
          <p14:tracePt t="45639" x="2673350" y="1917700"/>
          <p14:tracePt t="45744" x="2673350" y="1924050"/>
          <p14:tracePt t="45752" x="2679700" y="1924050"/>
          <p14:tracePt t="45760" x="2692400" y="1930400"/>
          <p14:tracePt t="45772" x="2724150" y="1943100"/>
          <p14:tracePt t="45788" x="2819400" y="2000250"/>
          <p14:tracePt t="45805" x="2933700" y="2057400"/>
          <p14:tracePt t="45822" x="2984500" y="2089150"/>
          <p14:tracePt t="45839" x="3079750" y="2165350"/>
          <p14:tracePt t="45856" x="3206750" y="2254250"/>
          <p14:tracePt t="45872" x="3435350" y="2406650"/>
          <p14:tracePt t="45889" x="3505200" y="2457450"/>
          <p14:tracePt t="45905" x="3549650" y="2482850"/>
          <p14:tracePt t="45922" x="3575050" y="2495550"/>
          <p14:tracePt t="45939" x="3606800" y="2527300"/>
          <p14:tracePt t="45955" x="3619500" y="2533650"/>
          <p14:tracePt t="45972" x="3632200" y="2546350"/>
          <p14:tracePt t="45989" x="3638550" y="2546350"/>
          <p14:tracePt t="46005" x="3644900" y="2559050"/>
          <p14:tracePt t="46082" x="3644900" y="2565400"/>
          <p14:tracePt t="46135" x="3644900" y="2571750"/>
          <p14:tracePt t="46150" x="3644900" y="2578100"/>
          <p14:tracePt t="46165" x="3644900" y="2584450"/>
          <p14:tracePt t="46175" x="3644900" y="2590800"/>
          <p14:tracePt t="46180" x="3638550" y="2609850"/>
          <p14:tracePt t="46188" x="3638550" y="2628900"/>
          <p14:tracePt t="46205" x="3619500" y="2686050"/>
          <p14:tracePt t="46222" x="3606800" y="2736850"/>
          <p14:tracePt t="46224" x="3587750" y="2774950"/>
          <p14:tracePt t="46239" x="3581400" y="2806700"/>
          <p14:tracePt t="46255" x="3556000" y="2914650"/>
          <p14:tracePt t="46272" x="3549650" y="2990850"/>
          <p14:tracePt t="46289" x="3543300" y="3067050"/>
          <p14:tracePt t="46305" x="3536950" y="3155950"/>
          <p14:tracePt t="46322" x="3530600" y="3238500"/>
          <p14:tracePt t="46338" x="3511550" y="3371850"/>
          <p14:tracePt t="46355" x="3505200" y="3448050"/>
          <p14:tracePt t="46372" x="3498850" y="3505200"/>
          <p14:tracePt t="46388" x="3486150" y="3575050"/>
          <p14:tracePt t="46405" x="3467100" y="3740150"/>
          <p14:tracePt t="46422" x="3454400" y="3879850"/>
          <p14:tracePt t="46438" x="3422650" y="4019550"/>
          <p14:tracePt t="46455" x="3403600" y="4152900"/>
          <p14:tracePt t="46472" x="3403600" y="4235450"/>
          <p14:tracePt t="46488" x="3390900" y="4305300"/>
          <p14:tracePt t="46505" x="3384550" y="4324350"/>
          <p14:tracePt t="46522" x="3384550" y="4330700"/>
          <p14:tracePt t="46539" x="3384550" y="4337050"/>
          <p14:tracePt t="46894" x="3378200" y="4337050"/>
          <p14:tracePt t="46902" x="3365500" y="4337050"/>
          <p14:tracePt t="46911" x="3352800" y="4337050"/>
          <p14:tracePt t="46922" x="3333750" y="4343400"/>
          <p14:tracePt t="46938" x="3308350" y="4343400"/>
          <p14:tracePt t="46955" x="3276600" y="4349750"/>
          <p14:tracePt t="46972" x="3263900" y="4349750"/>
          <p14:tracePt t="46988" x="3257550" y="4356100"/>
          <p14:tracePt t="47217" x="3270250" y="4356100"/>
          <p14:tracePt t="47225" x="3282950" y="4356100"/>
          <p14:tracePt t="47232" x="3295650" y="4356100"/>
          <p14:tracePt t="47240" x="3308350" y="4349750"/>
          <p14:tracePt t="47255" x="3327400" y="4349750"/>
          <p14:tracePt t="47271" x="3346450" y="4349750"/>
          <p14:tracePt t="47288" x="3359150" y="4349750"/>
          <p14:tracePt t="47305" x="3365500" y="4349750"/>
          <p14:tracePt t="47322" x="3365500" y="4343400"/>
          <p14:tracePt t="47338" x="3384550" y="4343400"/>
          <p14:tracePt t="47355" x="3409950" y="4337050"/>
          <p14:tracePt t="47372" x="3435350" y="4337050"/>
          <p14:tracePt t="47388" x="3460750" y="4337050"/>
          <p14:tracePt t="47405" x="3486150" y="4337050"/>
          <p14:tracePt t="47422" x="3492500" y="4337050"/>
          <p14:tracePt t="47438" x="3505200" y="4337050"/>
          <p14:tracePt t="47455" x="3530600" y="4337050"/>
          <p14:tracePt t="47472" x="3543300" y="4337050"/>
          <p14:tracePt t="47488" x="3581400" y="4337050"/>
          <p14:tracePt t="47505" x="3594100" y="4337050"/>
          <p14:tracePt t="47522" x="3619500" y="4337050"/>
          <p14:tracePt t="47538" x="3632200" y="4343400"/>
          <p14:tracePt t="47555" x="3638550" y="4343400"/>
          <p14:tracePt t="47572" x="3644900" y="4343400"/>
          <p14:tracePt t="47588" x="3657600" y="4343400"/>
          <p14:tracePt t="47605" x="3663950" y="4343400"/>
          <p14:tracePt t="47622" x="3676650" y="4343400"/>
          <p14:tracePt t="47638" x="3689350" y="4343400"/>
          <p14:tracePt t="47655" x="3702050" y="4343400"/>
          <p14:tracePt t="47671" x="3708400" y="4343400"/>
          <p14:tracePt t="47688" x="3714750" y="4343400"/>
          <p14:tracePt t="47728" x="3721100" y="4343400"/>
          <p14:tracePt t="47738" x="3727450" y="4343400"/>
          <p14:tracePt t="47755" x="3733800" y="4343400"/>
          <p14:tracePt t="47771" x="3746500" y="4343400"/>
          <p14:tracePt t="47788" x="3752850" y="4343400"/>
          <p14:tracePt t="48098" x="3765550" y="4343400"/>
          <p14:tracePt t="48105" x="3790950" y="4343400"/>
          <p14:tracePt t="48112" x="3810000" y="4343400"/>
          <p14:tracePt t="48121" x="3835400" y="4343400"/>
          <p14:tracePt t="48138" x="3873500" y="4343400"/>
          <p14:tracePt t="48155" x="3924300" y="4343400"/>
          <p14:tracePt t="48171" x="3956050" y="4343400"/>
          <p14:tracePt t="48188" x="4044950" y="4343400"/>
          <p14:tracePt t="48205" x="4095750" y="4343400"/>
          <p14:tracePt t="48221" x="4133850" y="4343400"/>
          <p14:tracePt t="48238" x="4159250" y="4343400"/>
          <p14:tracePt t="48255" x="4197350" y="4343400"/>
          <p14:tracePt t="48271" x="4241800" y="4343400"/>
          <p14:tracePt t="48288" x="4273550" y="4343400"/>
          <p14:tracePt t="48305" x="4305300" y="4343400"/>
          <p14:tracePt t="48321" x="4337050" y="4337050"/>
          <p14:tracePt t="48338" x="4375150" y="4330700"/>
          <p14:tracePt t="48355" x="4400550" y="4330700"/>
          <p14:tracePt t="48371" x="4406900" y="4330700"/>
          <p14:tracePt t="48388" x="4419600" y="4330700"/>
          <p14:tracePt t="48405" x="4445000" y="4330700"/>
          <p14:tracePt t="48421" x="4457700" y="4330700"/>
          <p14:tracePt t="48438" x="4470400" y="4330700"/>
          <p14:tracePt t="48454" x="4489450" y="4330700"/>
          <p14:tracePt t="48471" x="4502150" y="4330700"/>
          <p14:tracePt t="48488" x="4514850" y="4330700"/>
          <p14:tracePt t="48533" x="4527550" y="4330700"/>
          <p14:tracePt t="48541" x="4533900" y="4330700"/>
          <p14:tracePt t="48557" x="4540250" y="4324350"/>
          <p14:tracePt t="48571" x="4546600" y="4324350"/>
          <p14:tracePt t="48588" x="4552950" y="4324350"/>
          <p14:tracePt t="48605" x="4559300" y="4324350"/>
          <p14:tracePt t="48621" x="4565650" y="4324350"/>
          <p14:tracePt t="48638" x="4572000" y="4324350"/>
          <p14:tracePt t="48655" x="4578350" y="4324350"/>
          <p14:tracePt t="48671" x="4584700" y="4324350"/>
          <p14:tracePt t="48692" x="4591050" y="4324350"/>
          <p14:tracePt t="48705" x="4597400" y="4324350"/>
          <p14:tracePt t="48721" x="4610100" y="4324350"/>
          <p14:tracePt t="48738" x="4622800" y="4324350"/>
          <p14:tracePt t="48755" x="4629150" y="4324350"/>
          <p14:tracePt t="48771" x="4635500" y="4324350"/>
          <p14:tracePt t="48788" x="4648200" y="4324350"/>
          <p14:tracePt t="48821" x="4667250" y="4324350"/>
          <p14:tracePt t="48856" x="4673600" y="4324350"/>
          <p14:tracePt t="48871" x="4679950" y="4324350"/>
          <p14:tracePt t="49352" x="4654550" y="4324350"/>
          <p14:tracePt t="49360" x="4622800" y="4324350"/>
          <p14:tracePt t="49371" x="4597400" y="4324350"/>
          <p14:tracePt t="49388" x="4546600" y="4324350"/>
          <p14:tracePt t="49404" x="4495800" y="4324350"/>
          <p14:tracePt t="49421" x="4406900" y="4324350"/>
          <p14:tracePt t="49438" x="4356100" y="4330700"/>
          <p14:tracePt t="49455" x="4298950" y="4337050"/>
          <p14:tracePt t="49471" x="4241800" y="4356100"/>
          <p14:tracePt t="49488" x="4171950" y="4375150"/>
          <p14:tracePt t="49505" x="4108450" y="4387850"/>
          <p14:tracePt t="49521" x="4064000" y="4387850"/>
          <p14:tracePt t="49538" x="4032250" y="4387850"/>
          <p14:tracePt t="49555" x="3994150" y="4387850"/>
          <p14:tracePt t="49571" x="3937000" y="4387850"/>
          <p14:tracePt t="49588" x="3886200" y="4387850"/>
          <p14:tracePt t="49604" x="3854450" y="4394200"/>
          <p14:tracePt t="49621" x="3835400" y="4400550"/>
          <p14:tracePt t="49638" x="3784600" y="4413250"/>
          <p14:tracePt t="49654" x="3752850" y="4425950"/>
          <p14:tracePt t="49671" x="3727450" y="4438650"/>
          <p14:tracePt t="49688" x="3695700" y="4445000"/>
          <p14:tracePt t="49705" x="3670300" y="4451350"/>
          <p14:tracePt t="49721" x="3651250" y="4470400"/>
          <p14:tracePt t="49738" x="3632200" y="4476750"/>
          <p14:tracePt t="49755" x="3625850" y="4483100"/>
          <p14:tracePt t="49771" x="3619500" y="4489450"/>
          <p14:tracePt t="49788" x="3613150" y="4489450"/>
          <p14:tracePt t="49821" x="3613150" y="4495800"/>
          <p14:tracePt t="49838" x="3606800" y="4495800"/>
          <p14:tracePt t="49855" x="3600450" y="4508500"/>
          <p14:tracePt t="49887" x="3587750" y="4521200"/>
          <p14:tracePt t="49904" x="3581400" y="4527550"/>
          <p14:tracePt t="49921" x="3575050" y="4527550"/>
          <p14:tracePt t="49937" x="3568700" y="4533900"/>
          <p14:tracePt t="49954" x="3562350" y="4540250"/>
          <p14:tracePt t="49971" x="3556000" y="4546600"/>
          <p14:tracePt t="49988" x="3549650" y="4546600"/>
          <p14:tracePt t="50004" x="3543300" y="4546600"/>
          <p14:tracePt t="50202" x="3575050" y="4546600"/>
          <p14:tracePt t="50210" x="3600450" y="4546600"/>
          <p14:tracePt t="50221" x="3638550" y="4546600"/>
          <p14:tracePt t="50237" x="3695700" y="4546600"/>
          <p14:tracePt t="50254" x="3765550" y="4552950"/>
          <p14:tracePt t="50271" x="3797300" y="4552950"/>
          <p14:tracePt t="50287" x="3829050" y="4552950"/>
          <p14:tracePt t="50304" x="3860800" y="4552950"/>
          <p14:tracePt t="50321" x="3905250" y="4552950"/>
          <p14:tracePt t="50337" x="3949700" y="4552950"/>
          <p14:tracePt t="50354" x="3981450" y="4552950"/>
          <p14:tracePt t="50371" x="4000500" y="4552950"/>
          <p14:tracePt t="50387" x="4025900" y="4552950"/>
          <p14:tracePt t="50404" x="4044950" y="4552950"/>
          <p14:tracePt t="50438" x="4051300" y="4552950"/>
          <p14:tracePt t="50773" x="4064000" y="4552950"/>
          <p14:tracePt t="50780" x="4070350" y="4546600"/>
          <p14:tracePt t="50787" x="4076700" y="4546600"/>
          <p14:tracePt t="50804" x="4095750" y="4533900"/>
          <p14:tracePt t="50821" x="4114800" y="4533900"/>
          <p14:tracePt t="50837" x="4133850" y="4527550"/>
          <p14:tracePt t="50854" x="4146550" y="4527550"/>
          <p14:tracePt t="50871" x="4178300" y="4521200"/>
          <p14:tracePt t="50888" x="4184650" y="4521200"/>
          <p14:tracePt t="50904" x="4191000" y="4521200"/>
          <p14:tracePt t="50921" x="4210050" y="4521200"/>
          <p14:tracePt t="50954" x="4222750" y="4521200"/>
          <p14:tracePt t="50991" x="4229100" y="4521200"/>
          <p14:tracePt t="51013" x="4235450" y="4521200"/>
          <p14:tracePt t="51051" x="4241800" y="4521200"/>
          <p14:tracePt t="51065" x="4241800" y="4514850"/>
          <p14:tracePt t="51096" x="4254500" y="4514850"/>
          <p14:tracePt t="51111" x="4260850" y="4514850"/>
          <p14:tracePt t="51133" x="4267200" y="4514850"/>
          <p14:tracePt t="51148" x="4273550" y="4508500"/>
          <p14:tracePt t="51179" x="4279900" y="4508500"/>
          <p14:tracePt t="51186" x="4286250" y="4508500"/>
          <p14:tracePt t="51194" x="4292600" y="4508500"/>
          <p14:tracePt t="51204" x="4298950" y="4508500"/>
          <p14:tracePt t="51221" x="4305300" y="4508500"/>
          <p14:tracePt t="51237" x="4318000" y="4508500"/>
          <p14:tracePt t="51254" x="4324350" y="4502150"/>
          <p14:tracePt t="51271" x="4337050" y="4502150"/>
          <p14:tracePt t="51287" x="4343400" y="4502150"/>
          <p14:tracePt t="51304" x="4349750" y="4502150"/>
          <p14:tracePt t="51321" x="4356100" y="4495800"/>
          <p14:tracePt t="51337" x="4368800" y="4495800"/>
          <p14:tracePt t="51354" x="4375150" y="4495800"/>
          <p14:tracePt t="51371" x="4394200" y="4495800"/>
          <p14:tracePt t="51387" x="4406900" y="4495800"/>
          <p14:tracePt t="51404" x="4413250" y="4495800"/>
          <p14:tracePt t="51420" x="4419600" y="4495800"/>
          <p14:tracePt t="51721" x="4432300" y="4495800"/>
          <p14:tracePt t="51728" x="4457700" y="4489450"/>
          <p14:tracePt t="51737" x="4489450" y="4489450"/>
          <p14:tracePt t="51754" x="4559300" y="4489450"/>
          <p14:tracePt t="51770" x="4622800" y="4502150"/>
          <p14:tracePt t="51787" x="4705350" y="4521200"/>
          <p14:tracePt t="51804" x="4762500" y="4533900"/>
          <p14:tracePt t="51820" x="4800600" y="4540250"/>
          <p14:tracePt t="51837" x="4832350" y="4540250"/>
          <p14:tracePt t="51854" x="4864100" y="4540250"/>
          <p14:tracePt t="51871" x="4889500" y="4540250"/>
          <p14:tracePt t="51887" x="4921250" y="4540250"/>
          <p14:tracePt t="51904" x="4940300" y="4540250"/>
          <p14:tracePt t="51921" x="4965700" y="4540250"/>
          <p14:tracePt t="51937" x="4991100" y="4540250"/>
          <p14:tracePt t="51954" x="5010150" y="4540250"/>
          <p14:tracePt t="51970" x="5022850" y="4540250"/>
          <p14:tracePt t="52004" x="5029200" y="4540250"/>
          <p14:tracePt t="52020" x="5035550" y="4540250"/>
          <p14:tracePt t="52037" x="5041900" y="4540250"/>
          <p14:tracePt t="52054" x="5060950" y="4540250"/>
          <p14:tracePt t="52087" x="5067300" y="4540250"/>
          <p14:tracePt t="52134" x="5073650" y="4540250"/>
          <p14:tracePt t="52171" x="5080000" y="4540250"/>
          <p14:tracePt t="52367" x="5067300" y="4540250"/>
          <p14:tracePt t="52375" x="5041900" y="4540250"/>
          <p14:tracePt t="52387" x="5016500" y="4533900"/>
          <p14:tracePt t="52404" x="4984750" y="4533900"/>
          <p14:tracePt t="52421" x="4902200" y="4527550"/>
          <p14:tracePt t="52437" x="4838700" y="4527550"/>
          <p14:tracePt t="52454" x="4781550" y="4527550"/>
          <p14:tracePt t="52470" x="4718050" y="4527550"/>
          <p14:tracePt t="52487" x="4629150" y="4527550"/>
          <p14:tracePt t="52504" x="4572000" y="4527550"/>
          <p14:tracePt t="52520" x="4514850" y="4533900"/>
          <p14:tracePt t="52537" x="4457700" y="4540250"/>
          <p14:tracePt t="52554" x="4394200" y="4546600"/>
          <p14:tracePt t="52570" x="4298950" y="4546600"/>
          <p14:tracePt t="52587" x="4229100" y="4546600"/>
          <p14:tracePt t="52604" x="4165600" y="4546600"/>
          <p14:tracePt t="52620" x="4076700" y="4546600"/>
          <p14:tracePt t="52637" x="3994150" y="4552950"/>
          <p14:tracePt t="52653" x="3879850" y="4565650"/>
          <p14:tracePt t="52670" x="3790950" y="4578350"/>
          <p14:tracePt t="52687" x="3714750" y="4591050"/>
          <p14:tracePt t="52704" x="3619500" y="4610100"/>
          <p14:tracePt t="52720" x="3486150" y="4641850"/>
          <p14:tracePt t="52737" x="3397250" y="4679950"/>
          <p14:tracePt t="52754" x="3302000" y="4718050"/>
          <p14:tracePt t="52770" x="3219450" y="4756150"/>
          <p14:tracePt t="52787" x="3155950" y="4781550"/>
          <p14:tracePt t="52804" x="3086100" y="4806950"/>
          <p14:tracePt t="52820" x="3041650" y="4832350"/>
          <p14:tracePt t="52837" x="3003550" y="4851400"/>
          <p14:tracePt t="52854" x="2965450" y="4864100"/>
          <p14:tracePt t="52870" x="2908300" y="4889500"/>
          <p14:tracePt t="52887" x="2882900" y="4889500"/>
          <p14:tracePt t="52904" x="2876550" y="4895850"/>
          <p14:tracePt t="53028" x="2889250" y="4895850"/>
          <p14:tracePt t="53036" x="2895600" y="4895850"/>
          <p14:tracePt t="53043" x="2908300" y="4895850"/>
          <p14:tracePt t="53054" x="2933700" y="4895850"/>
          <p14:tracePt t="53070" x="2978150" y="4895850"/>
          <p14:tracePt t="53087" x="3048000" y="4889500"/>
          <p14:tracePt t="53103" x="3206750" y="4845050"/>
          <p14:tracePt t="53120" x="3314700" y="4800600"/>
          <p14:tracePt t="53137" x="3397250" y="4762500"/>
          <p14:tracePt t="53154" x="3479800" y="4737100"/>
          <p14:tracePt t="53170" x="3562350" y="4692650"/>
          <p14:tracePt t="53187" x="3714750" y="4648200"/>
          <p14:tracePt t="53204" x="3822700" y="4629150"/>
          <p14:tracePt t="53220" x="3943350" y="4622800"/>
          <p14:tracePt t="53237" x="4057650" y="4622800"/>
          <p14:tracePt t="53254" x="4146550" y="4622800"/>
          <p14:tracePt t="53270" x="4254500" y="4622800"/>
          <p14:tracePt t="53287" x="4298950" y="4622800"/>
          <p14:tracePt t="53303" x="4337050" y="4622800"/>
          <p14:tracePt t="53320" x="4356100" y="4622800"/>
          <p14:tracePt t="53337" x="4362450" y="4622800"/>
          <p14:tracePt t="53645" x="4381500" y="4622800"/>
          <p14:tracePt t="53652" x="4394200" y="4622800"/>
          <p14:tracePt t="53660" x="4406900" y="4629150"/>
          <p14:tracePt t="53670" x="4425950" y="4629150"/>
          <p14:tracePt t="53687" x="4445000" y="4641850"/>
          <p14:tracePt t="53703" x="4464050" y="4648200"/>
          <p14:tracePt t="53720" x="4483100" y="4654550"/>
          <p14:tracePt t="53737" x="4495800" y="4667250"/>
          <p14:tracePt t="53753" x="4521200" y="4679950"/>
          <p14:tracePt t="53770" x="4533900" y="4679950"/>
          <p14:tracePt t="53787" x="4565650" y="4679950"/>
          <p14:tracePt t="53803" x="4597400" y="4692650"/>
          <p14:tracePt t="53820" x="4622800" y="4699000"/>
          <p14:tracePt t="53837" x="4635500" y="4705350"/>
          <p14:tracePt t="53853" x="4654550" y="4705350"/>
          <p14:tracePt t="53870" x="4673600" y="4718050"/>
          <p14:tracePt t="53887" x="4686300" y="4724400"/>
          <p14:tracePt t="53903" x="4692650" y="4730750"/>
          <p14:tracePt t="53920" x="4699000" y="4730750"/>
          <p14:tracePt t="54848" x="4705350" y="4730750"/>
          <p14:tracePt t="54856" x="4711700" y="4730750"/>
          <p14:tracePt t="54872" x="4718050" y="4730750"/>
          <p14:tracePt t="54878" x="4730750" y="4724400"/>
          <p14:tracePt t="54886" x="4743450" y="4724400"/>
          <p14:tracePt t="54903" x="4762500" y="4718050"/>
          <p14:tracePt t="54920" x="4768850" y="4718050"/>
          <p14:tracePt t="54937" x="4787900" y="4711700"/>
          <p14:tracePt t="54953" x="4806950" y="4699000"/>
          <p14:tracePt t="54970" x="4819650" y="4692650"/>
          <p14:tracePt t="54986" x="4826000" y="4686300"/>
          <p14:tracePt t="55003" x="4845050" y="4679950"/>
          <p14:tracePt t="55020" x="4851400" y="4679950"/>
          <p14:tracePt t="55036" x="4857750" y="4679950"/>
          <p14:tracePt t="55164" x="4851400" y="4679950"/>
          <p14:tracePt t="55182" x="4845050" y="4679950"/>
          <p14:tracePt t="55185" x="4832350" y="4679950"/>
          <p14:tracePt t="55215" x="4826000" y="4679950"/>
          <p14:tracePt t="55254" x="4819650" y="4679950"/>
          <p14:tracePt t="55269" x="4813300" y="4679950"/>
          <p14:tracePt t="55284" x="4800600" y="4679950"/>
          <p14:tracePt t="55292" x="4787900" y="4679950"/>
          <p14:tracePt t="55303" x="4768850" y="4679950"/>
          <p14:tracePt t="55320" x="4705350" y="4679950"/>
          <p14:tracePt t="55336" x="4622800" y="4692650"/>
          <p14:tracePt t="55353" x="4495800" y="4730750"/>
          <p14:tracePt t="55370" x="4425950" y="4749800"/>
          <p14:tracePt t="55386" x="4324350" y="4787900"/>
          <p14:tracePt t="55403" x="4216400" y="4819650"/>
          <p14:tracePt t="55420" x="4044950" y="4883150"/>
          <p14:tracePt t="55436" x="3930650" y="4940300"/>
          <p14:tracePt t="55453" x="3822700" y="5010150"/>
          <p14:tracePt t="55470" x="3702050" y="5073650"/>
          <p14:tracePt t="55487" x="3581400" y="5175250"/>
          <p14:tracePt t="55503" x="3422650" y="5314950"/>
          <p14:tracePt t="55519" x="3352800" y="5422900"/>
          <p14:tracePt t="55841" x="3327400" y="5422900"/>
          <p14:tracePt t="55849" x="3302000" y="5416550"/>
          <p14:tracePt t="55858" x="3270250" y="5410200"/>
          <p14:tracePt t="55870" x="3244850" y="5410200"/>
          <p14:tracePt t="55886" x="3143250" y="5397500"/>
          <p14:tracePt t="55903" x="3086100" y="5391150"/>
          <p14:tracePt t="55919" x="3022600" y="5384800"/>
          <p14:tracePt t="55936" x="2959100" y="5359400"/>
          <p14:tracePt t="55953" x="2927350" y="5359400"/>
          <p14:tracePt t="55969" x="2889250" y="5353050"/>
          <p14:tracePt t="55986" x="2876550" y="5346700"/>
          <p14:tracePt t="56003" x="2870200" y="5346700"/>
          <p14:tracePt t="56020" x="2863850" y="5340350"/>
          <p14:tracePt t="56036" x="2838450" y="5334000"/>
          <p14:tracePt t="56053" x="2832100" y="5334000"/>
          <p14:tracePt t="56069" x="2819400" y="5327650"/>
          <p14:tracePt t="56086" x="2806700" y="5327650"/>
          <p14:tracePt t="56103" x="2800350" y="5327650"/>
          <p14:tracePt t="56136" x="2794000" y="5327650"/>
          <p14:tracePt t="56153" x="2787650" y="5327650"/>
          <p14:tracePt t="56170" x="2781300" y="5327650"/>
          <p14:tracePt t="56186" x="2774950" y="5327650"/>
          <p14:tracePt t="56203" x="2768600" y="5327650"/>
          <p14:tracePt t="56240" x="2768600" y="5321300"/>
          <p14:tracePt t="56262" x="2768600" y="5314950"/>
          <p14:tracePt t="56284" x="2774950" y="5308600"/>
          <p14:tracePt t="56292" x="2781300" y="5308600"/>
          <p14:tracePt t="56303" x="2787650" y="5302250"/>
          <p14:tracePt t="56319" x="2838450" y="5289550"/>
          <p14:tracePt t="56336" x="2921000" y="5276850"/>
          <p14:tracePt t="56353" x="3009900" y="5264150"/>
          <p14:tracePt t="56369" x="3067050" y="5251450"/>
          <p14:tracePt t="56386" x="3124200" y="5251450"/>
          <p14:tracePt t="56403" x="3162300" y="5251450"/>
          <p14:tracePt t="56419" x="3206750" y="5251450"/>
          <p14:tracePt t="56436" x="3238500" y="5251450"/>
          <p14:tracePt t="56453" x="3257550" y="5251450"/>
          <p14:tracePt t="56469" x="3276600" y="5251450"/>
          <p14:tracePt t="56486" x="3308350" y="5251450"/>
          <p14:tracePt t="56503" x="3352800" y="5251450"/>
          <p14:tracePt t="56519" x="3378200" y="5251450"/>
          <p14:tracePt t="56536" x="3397250" y="5251450"/>
          <p14:tracePt t="56553" x="3409950" y="5251450"/>
          <p14:tracePt t="56586" x="3416300" y="5251450"/>
          <p14:tracePt t="56615" x="3422650" y="5251450"/>
          <p14:tracePt t="56630" x="3429000" y="5251450"/>
          <p14:tracePt t="56645" x="3435350" y="5251450"/>
          <p14:tracePt t="56675" x="3441700" y="5251450"/>
          <p14:tracePt t="56691" x="3448050" y="5251450"/>
          <p14:tracePt t="56698" x="3454400" y="5251450"/>
          <p14:tracePt t="56706" x="3460750" y="5251450"/>
          <p14:tracePt t="56719" x="3467100" y="5251450"/>
          <p14:tracePt t="56736" x="3479800" y="5251450"/>
          <p14:tracePt t="56753" x="3486150" y="5251450"/>
          <p14:tracePt t="56769" x="3505200" y="5251450"/>
          <p14:tracePt t="56786" x="3517900" y="5251450"/>
          <p14:tracePt t="56802" x="3530600" y="5251450"/>
          <p14:tracePt t="56819" x="3549650" y="5257800"/>
          <p14:tracePt t="56836" x="3568700" y="5264150"/>
          <p14:tracePt t="56853" x="3600450" y="5270500"/>
          <p14:tracePt t="56870" x="3625850" y="5270500"/>
          <p14:tracePt t="56886" x="3670300" y="5276850"/>
          <p14:tracePt t="56903" x="3695700" y="5276850"/>
          <p14:tracePt t="56919" x="3733800" y="5276850"/>
          <p14:tracePt t="56936" x="3771900" y="5276850"/>
          <p14:tracePt t="56953" x="3797300" y="5276850"/>
          <p14:tracePt t="56969" x="3835400" y="5276850"/>
          <p14:tracePt t="56986" x="3854450" y="5276850"/>
          <p14:tracePt t="57002" x="3860800" y="5276850"/>
          <p14:tracePt t="57019" x="3873500" y="5276850"/>
          <p14:tracePt t="57104" x="3879850" y="5276850"/>
          <p14:tracePt t="57119" x="3886200" y="5276850"/>
          <p14:tracePt t="57315" x="3898900" y="5276850"/>
          <p14:tracePt t="57323" x="3905250" y="5276850"/>
          <p14:tracePt t="57338" x="3917950" y="5276850"/>
          <p14:tracePt t="57345" x="3924300" y="5276850"/>
          <p14:tracePt t="57353" x="3930650" y="5276850"/>
          <p14:tracePt t="57369" x="3956050" y="5276850"/>
          <p14:tracePt t="57386" x="3987800" y="5276850"/>
          <p14:tracePt t="57403" x="4013200" y="5276850"/>
          <p14:tracePt t="57419" x="4032250" y="5276850"/>
          <p14:tracePt t="57436" x="4064000" y="5276850"/>
          <p14:tracePt t="57452" x="4076700" y="5276850"/>
          <p14:tracePt t="57469" x="4089400" y="5276850"/>
          <p14:tracePt t="57486" x="4102100" y="5276850"/>
          <p14:tracePt t="57503" x="4127500" y="5276850"/>
          <p14:tracePt t="57519" x="4133850" y="5276850"/>
          <p14:tracePt t="57536" x="4152900" y="5276850"/>
          <p14:tracePt t="57552" x="4159250" y="5276850"/>
          <p14:tracePt t="57569" x="4165600" y="5276850"/>
          <p14:tracePt t="57586" x="4184650" y="5276850"/>
          <p14:tracePt t="57603" x="4210050" y="5276850"/>
          <p14:tracePt t="57619" x="4222750" y="5276850"/>
          <p14:tracePt t="57636" x="4248150" y="5270500"/>
          <p14:tracePt t="57652" x="4273550" y="5264150"/>
          <p14:tracePt t="57669" x="4305300" y="5264150"/>
          <p14:tracePt t="57686" x="4324350" y="5264150"/>
          <p14:tracePt t="57702" x="4337050" y="5264150"/>
          <p14:tracePt t="57719" x="4362450" y="5264150"/>
          <p14:tracePt t="57721" x="4368800" y="5264150"/>
          <p14:tracePt t="57736" x="4375150" y="5264150"/>
          <p14:tracePt t="57752" x="4381500" y="5264150"/>
          <p14:tracePt t="58029" x="4400550" y="5264150"/>
          <p14:tracePt t="58039" x="4419600" y="5257800"/>
          <p14:tracePt t="58045" x="4438650" y="5251450"/>
          <p14:tracePt t="58052" x="4451350" y="5251450"/>
          <p14:tracePt t="58069" x="4495800" y="5238750"/>
          <p14:tracePt t="58086" x="4521200" y="5232400"/>
          <p14:tracePt t="58103" x="4565650" y="5226050"/>
          <p14:tracePt t="58119" x="4622800" y="5213350"/>
          <p14:tracePt t="58136" x="4660900" y="5207000"/>
          <p14:tracePt t="58152" x="4686300" y="5207000"/>
          <p14:tracePt t="58169" x="4699000" y="5207000"/>
          <p14:tracePt t="58186" x="4711700" y="5207000"/>
          <p14:tracePt t="58202" x="4718050" y="5207000"/>
          <p14:tracePt t="58219" x="4724400" y="5207000"/>
          <p14:tracePt t="58329" x="4718050" y="5207000"/>
          <p14:tracePt t="58338" x="4699000" y="5207000"/>
          <p14:tracePt t="58344" x="4679950" y="5207000"/>
          <p14:tracePt t="58352" x="4648200" y="5219700"/>
          <p14:tracePt t="58369" x="4559300" y="5238750"/>
          <p14:tracePt t="58386" x="4476750" y="5257800"/>
          <p14:tracePt t="58402" x="4400550" y="5264150"/>
          <p14:tracePt t="58419" x="4324350" y="5276850"/>
          <p14:tracePt t="58436" x="4178300" y="5289550"/>
          <p14:tracePt t="58452" x="4070350" y="5302250"/>
          <p14:tracePt t="58469" x="3981450" y="5314950"/>
          <p14:tracePt t="58486" x="3905250" y="5321300"/>
          <p14:tracePt t="58502" x="3810000" y="5334000"/>
          <p14:tracePt t="58519" x="3759200" y="5346700"/>
          <p14:tracePt t="58535" x="3702050" y="5353050"/>
          <p14:tracePt t="58552" x="3644900" y="5365750"/>
          <p14:tracePt t="58569" x="3606800" y="5378450"/>
          <p14:tracePt t="58586" x="3530600" y="5410200"/>
          <p14:tracePt t="58602" x="3479800" y="5422900"/>
          <p14:tracePt t="58619" x="3409950" y="5441950"/>
          <p14:tracePt t="58635" x="3333750" y="5454650"/>
          <p14:tracePt t="58652" x="3187700" y="5467350"/>
          <p14:tracePt t="58669" x="3086100" y="5492750"/>
          <p14:tracePt t="58686" x="3009900" y="5499100"/>
          <p14:tracePt t="58702" x="2952750" y="5511800"/>
          <p14:tracePt t="58719" x="2901950" y="5524500"/>
          <p14:tracePt t="58721" x="2895600" y="5524500"/>
          <p14:tracePt t="58736" x="2876550" y="5530850"/>
          <p14:tracePt t="58769" x="2863850" y="5530850"/>
          <p14:tracePt t="59089" x="2882900" y="5530850"/>
          <p14:tracePt t="59096" x="2921000" y="5524500"/>
          <p14:tracePt t="59106" x="2946400" y="5524500"/>
          <p14:tracePt t="59119" x="2990850" y="5524500"/>
          <p14:tracePt t="59135" x="3041650" y="5524500"/>
          <p14:tracePt t="59152" x="3092450" y="5524500"/>
          <p14:tracePt t="59169" x="3143250" y="5524500"/>
          <p14:tracePt t="59185" x="3225800" y="5524500"/>
          <p14:tracePt t="59202" x="3270250" y="5524500"/>
          <p14:tracePt t="59219" x="3302000" y="5524500"/>
          <p14:tracePt t="59235" x="3327400" y="5524500"/>
          <p14:tracePt t="59253" x="3340100" y="5524500"/>
          <p14:tracePt t="59269" x="3378200" y="5524500"/>
          <p14:tracePt t="59285" x="3403600" y="5524500"/>
          <p14:tracePt t="59302" x="3454400" y="5524500"/>
          <p14:tracePt t="59319" x="3511550" y="5524500"/>
          <p14:tracePt t="59336" x="3562350" y="5524500"/>
          <p14:tracePt t="59352" x="3606800" y="5524500"/>
          <p14:tracePt t="59369" x="3619500" y="5524500"/>
          <p14:tracePt t="59385" x="3644900" y="5524500"/>
          <p14:tracePt t="59402" x="3657600" y="5524500"/>
          <p14:tracePt t="59419" x="3683000" y="5524500"/>
          <p14:tracePt t="59435" x="3689350" y="5524500"/>
          <p14:tracePt t="59452" x="3708400" y="5524500"/>
          <p14:tracePt t="59469" x="3721100" y="5524500"/>
          <p14:tracePt t="59486" x="3727450" y="5524500"/>
          <p14:tracePt t="59502" x="3733800" y="5524500"/>
          <p14:tracePt t="59555" x="3746500" y="5524500"/>
          <p14:tracePt t="59562" x="3752850" y="5524500"/>
          <p14:tracePt t="59571" x="3759200" y="5524500"/>
          <p14:tracePt t="59585" x="3771900" y="5524500"/>
          <p14:tracePt t="59619" x="3784600" y="5524500"/>
          <p14:tracePt t="59635" x="3797300" y="5524500"/>
          <p14:tracePt t="59652" x="3810000" y="5524500"/>
          <p14:tracePt t="59669" x="3816350" y="5524500"/>
          <p14:tracePt t="59685" x="3822700" y="5524500"/>
          <p14:tracePt t="59702" x="3835400" y="5524500"/>
          <p14:tracePt t="59719" x="3854450" y="5524500"/>
          <p14:tracePt t="59735" x="3867150" y="5524500"/>
          <p14:tracePt t="59752" x="3873500" y="5524500"/>
          <p14:tracePt t="59769" x="3879850" y="5524500"/>
          <p14:tracePt t="59785" x="3886200" y="5524500"/>
          <p14:tracePt t="59802" x="3892550" y="5524500"/>
          <p14:tracePt t="59862" x="3898900" y="5524500"/>
          <p14:tracePt t="60396" x="3905250" y="5524500"/>
          <p14:tracePt t="60410" x="3911600" y="5524500"/>
          <p14:tracePt t="60425" x="3917950" y="5524500"/>
          <p14:tracePt t="60449" x="3924300" y="5524500"/>
          <p14:tracePt t="60471" x="3930650" y="5524500"/>
          <p14:tracePt t="60488" x="3937000" y="5524500"/>
          <p14:tracePt t="60545" x="3943350" y="5524500"/>
          <p14:tracePt t="60561" x="3949700" y="5524500"/>
          <p14:tracePt t="60914" x="3962400" y="5518150"/>
          <p14:tracePt t="60921" x="3975100" y="5492750"/>
          <p14:tracePt t="60935" x="3994150" y="5467350"/>
          <p14:tracePt t="60952" x="4044950" y="5384800"/>
          <p14:tracePt t="60968" x="4083050" y="5340350"/>
          <p14:tracePt t="60985" x="4095750" y="5308600"/>
          <p14:tracePt t="61002" x="4121150" y="5289550"/>
          <p14:tracePt t="61018" x="4140200" y="5257800"/>
          <p14:tracePt t="61035" x="4184650" y="5200650"/>
          <p14:tracePt t="61365" x="4191000" y="5099050"/>
          <p14:tracePt t="61372" x="4216400" y="4991100"/>
          <p14:tracePt t="61385" x="4241800" y="4895850"/>
          <p14:tracePt t="61402" x="4318000" y="4699000"/>
          <p14:tracePt t="61418" x="4489450" y="4368800"/>
          <p14:tracePt t="61435" x="4629150" y="4133850"/>
          <p14:tracePt t="61452" x="4826000" y="3886200"/>
          <p14:tracePt t="61468" x="5022850" y="3695700"/>
          <p14:tracePt t="61485" x="5232400" y="3524250"/>
          <p14:tracePt t="61786" x="5232400" y="3409950"/>
          <p14:tracePt t="61793" x="5232400" y="3308350"/>
          <p14:tracePt t="61801" x="5232400" y="3213100"/>
          <p14:tracePt t="61818" x="5232400" y="3003550"/>
          <p14:tracePt t="61835" x="5251450" y="2832100"/>
          <p14:tracePt t="61851" x="5276850" y="2692400"/>
          <p14:tracePt t="61868" x="5289550" y="2508250"/>
          <p14:tracePt t="61885" x="5314950" y="2419350"/>
          <p14:tracePt t="61901" x="5321300" y="2400300"/>
          <p14:tracePt t="62171" x="5321300" y="2241550"/>
          <p14:tracePt t="62176" x="5308600" y="2063750"/>
          <p14:tracePt t="62185" x="5308600" y="1936750"/>
          <p14:tracePt t="62201" x="5308600" y="1701800"/>
          <p14:tracePt t="62218" x="5308600" y="1524000"/>
          <p14:tracePt t="62235" x="5308600" y="1397000"/>
          <p14:tracePt t="62251" x="5314950" y="1212850"/>
          <p14:tracePt t="62268" x="5334000" y="1092200"/>
          <p14:tracePt t="62285" x="5365750" y="971550"/>
          <p14:tracePt t="62301" x="5410200" y="876300"/>
          <p14:tracePt t="62318" x="5448300" y="806450"/>
          <p14:tracePt t="62334" x="5499100" y="736600"/>
          <p14:tracePt t="62351" x="5562600" y="704850"/>
          <p14:tracePt t="62368" x="5657850" y="692150"/>
          <p14:tracePt t="62385" x="5740400" y="679450"/>
          <p14:tracePt t="62401" x="5778500" y="679450"/>
          <p14:tracePt t="62418" x="5810250" y="685800"/>
          <p14:tracePt t="62672" x="5842000" y="692150"/>
          <p14:tracePt t="62680" x="5905500" y="711200"/>
          <p14:tracePt t="62688" x="5962650" y="736600"/>
          <p14:tracePt t="62701" x="6019800" y="749300"/>
          <p14:tracePt t="62718" x="6191250" y="825500"/>
          <p14:tracePt t="62735" x="6254750" y="850900"/>
          <p14:tracePt t="62751" x="6286500" y="863600"/>
          <p14:tracePt t="62768" x="6305550" y="869950"/>
          <p14:tracePt t="62784" x="6311900" y="869950"/>
          <p14:tracePt t="62801" x="6330950" y="876300"/>
          <p14:tracePt t="62818" x="6362700" y="882650"/>
          <p14:tracePt t="62835" x="6400800" y="889000"/>
          <p14:tracePt t="62852" x="6438900" y="889000"/>
          <p14:tracePt t="62868" x="6451600" y="889000"/>
          <p14:tracePt t="62901" x="6457950" y="889000"/>
          <p14:tracePt t="62918" x="6470650" y="889000"/>
          <p14:tracePt t="62935" x="6559550" y="889000"/>
          <p14:tracePt t="62951" x="6616700" y="882650"/>
          <p14:tracePt t="62968" x="6686550" y="876300"/>
          <p14:tracePt t="62984" x="6718300" y="869950"/>
          <p14:tracePt t="63001" x="6756400" y="869950"/>
          <p14:tracePt t="63018" x="6788150" y="863600"/>
          <p14:tracePt t="63034" x="6826250" y="857250"/>
          <p14:tracePt t="63051" x="6864350" y="838200"/>
          <p14:tracePt t="63068" x="6896100" y="831850"/>
          <p14:tracePt t="63084" x="6940550" y="825500"/>
          <p14:tracePt t="63101" x="6985000" y="812800"/>
          <p14:tracePt t="63118" x="6997700" y="812800"/>
          <p14:tracePt t="63135" x="7023100" y="806450"/>
          <p14:tracePt t="63151" x="7048500" y="800100"/>
          <p14:tracePt t="63168" x="7105650" y="774700"/>
          <p14:tracePt t="63185" x="7156450" y="768350"/>
          <p14:tracePt t="63201" x="7207250" y="762000"/>
          <p14:tracePt t="63218" x="7239000" y="762000"/>
          <p14:tracePt t="63220" x="7264400" y="762000"/>
          <p14:tracePt t="63235" x="7283450" y="762000"/>
          <p14:tracePt t="63251" x="7315200" y="762000"/>
          <p14:tracePt t="63268" x="7340600" y="762000"/>
          <p14:tracePt t="63301" x="7353300" y="762000"/>
          <p14:tracePt t="63575" x="7353300" y="768350"/>
          <p14:tracePt t="63590" x="7353300" y="774700"/>
          <p14:tracePt t="63596" x="7346950" y="774700"/>
          <p14:tracePt t="63605" x="7346950" y="781050"/>
          <p14:tracePt t="63634" x="7346950" y="787400"/>
          <p14:tracePt t="63641" x="7340600" y="787400"/>
          <p14:tracePt t="63702" x="7334250" y="787400"/>
          <p14:tracePt t="63724" x="7334250" y="793750"/>
          <p14:tracePt t="63731" x="7327900" y="793750"/>
          <p14:tracePt t="63746" x="7315200" y="800100"/>
          <p14:tracePt t="63754" x="7308850" y="800100"/>
          <p14:tracePt t="63768" x="7302500" y="800100"/>
          <p14:tracePt t="63784" x="7239000" y="819150"/>
          <p14:tracePt t="63801" x="7156450" y="844550"/>
          <p14:tracePt t="63818" x="7073900" y="863600"/>
          <p14:tracePt t="63834" x="6985000" y="882650"/>
          <p14:tracePt t="63851" x="6896100" y="908050"/>
          <p14:tracePt t="63868" x="6762750" y="933450"/>
          <p14:tracePt t="63884" x="6629400" y="946150"/>
          <p14:tracePt t="63901" x="6470650" y="946150"/>
          <p14:tracePt t="63918" x="6305550" y="958850"/>
          <p14:tracePt t="63934" x="6045200" y="984250"/>
          <p14:tracePt t="63951" x="5880100" y="996950"/>
          <p14:tracePt t="63968" x="5715000" y="1016000"/>
          <p14:tracePt t="63984" x="5588000" y="1022350"/>
          <p14:tracePt t="64001" x="5473700" y="1035050"/>
          <p14:tracePt t="64018" x="5391150" y="1035050"/>
          <p14:tracePt t="64034" x="5340350" y="1035050"/>
          <p14:tracePt t="64051" x="5308600" y="1035050"/>
          <p14:tracePt t="64068" x="5283200" y="1035050"/>
          <p14:tracePt t="64084" x="5226050" y="1016000"/>
          <p14:tracePt t="64101" x="5207000" y="1009650"/>
          <p14:tracePt t="64118" x="5200650" y="1009650"/>
          <p14:tracePt t="64134" x="5194300" y="1009650"/>
          <p14:tracePt t="64151" x="5187950" y="1009650"/>
          <p14:tracePt t="64242" x="5187950" y="1003300"/>
          <p14:tracePt t="64257" x="5187950" y="990600"/>
          <p14:tracePt t="64265" x="5194300" y="990600"/>
          <p14:tracePt t="64280" x="5200650" y="990600"/>
          <p14:tracePt t="64287" x="5226050" y="990600"/>
          <p14:tracePt t="64301" x="5257800" y="971550"/>
          <p14:tracePt t="64318" x="5403850" y="952500"/>
          <p14:tracePt t="64334" x="5473700" y="920750"/>
          <p14:tracePt t="64351" x="5524500" y="914400"/>
          <p14:tracePt t="64368" x="5588000" y="914400"/>
          <p14:tracePt t="64384" x="5657850" y="914400"/>
          <p14:tracePt t="64401" x="5746750" y="895350"/>
          <p14:tracePt t="64417" x="5778500" y="889000"/>
          <p14:tracePt t="64434" x="5816600" y="889000"/>
          <p14:tracePt t="64451" x="5867400" y="889000"/>
          <p14:tracePt t="64468" x="5949950" y="882650"/>
          <p14:tracePt t="64484" x="6032500" y="869950"/>
          <p14:tracePt t="64501" x="6134100" y="869950"/>
          <p14:tracePt t="64517" x="6191250" y="876300"/>
          <p14:tracePt t="64534" x="6229350" y="876300"/>
          <p14:tracePt t="64551" x="6273800" y="882650"/>
          <p14:tracePt t="64567" x="6299200" y="889000"/>
          <p14:tracePt t="64584" x="6337300" y="895350"/>
          <p14:tracePt t="64601" x="6369050" y="908050"/>
          <p14:tracePt t="64617" x="6413500" y="914400"/>
          <p14:tracePt t="64634" x="6419850" y="914400"/>
          <p14:tracePt t="64651" x="6432550" y="914400"/>
          <p14:tracePt t="64859" x="6438900" y="914400"/>
          <p14:tracePt t="64874" x="6445250" y="914400"/>
          <p14:tracePt t="64890" x="6451600" y="914400"/>
          <p14:tracePt t="64896" x="6457950" y="914400"/>
          <p14:tracePt t="64903" x="6470650" y="914400"/>
          <p14:tracePt t="64919" x="6477000" y="914400"/>
          <p14:tracePt t="64934" x="6502400" y="914400"/>
          <p14:tracePt t="64951" x="6521450" y="914400"/>
          <p14:tracePt t="64967" x="6527800" y="914400"/>
          <p14:tracePt t="64984" x="6534150" y="914400"/>
          <p14:tracePt t="65000" x="6559550" y="914400"/>
          <p14:tracePt t="65017" x="6578600" y="914400"/>
          <p14:tracePt t="65034" x="6604000" y="914400"/>
          <p14:tracePt t="65051" x="6642100" y="914400"/>
          <p14:tracePt t="65068" x="6673850" y="908050"/>
          <p14:tracePt t="65084" x="6718300" y="901700"/>
          <p14:tracePt t="65101" x="6750050" y="895350"/>
          <p14:tracePt t="65117" x="6775450" y="889000"/>
          <p14:tracePt t="65134" x="6800850" y="882650"/>
          <p14:tracePt t="65151" x="6832600" y="876300"/>
          <p14:tracePt t="65167" x="6870700" y="869950"/>
          <p14:tracePt t="65184" x="6915150" y="863600"/>
          <p14:tracePt t="65201" x="6940550" y="863600"/>
          <p14:tracePt t="65218" x="6965950" y="863600"/>
          <p14:tracePt t="65219" x="6972300" y="863600"/>
          <p14:tracePt t="65234" x="6991350" y="863600"/>
          <p14:tracePt t="65250" x="7010400" y="863600"/>
          <p14:tracePt t="65267" x="7016750" y="863600"/>
          <p14:tracePt t="65284" x="7029450" y="863600"/>
          <p14:tracePt t="65301" x="7048500" y="850900"/>
          <p14:tracePt t="65317" x="7067550" y="850900"/>
          <p14:tracePt t="65334" x="7080250" y="850900"/>
          <p14:tracePt t="65351" x="7086600" y="844550"/>
          <p14:tracePt t="65367" x="7092950" y="844550"/>
          <p14:tracePt t="65384" x="7099300" y="844550"/>
          <p14:tracePt t="65414" x="7105650" y="844550"/>
          <p14:tracePt t="65422" x="7112000" y="844550"/>
          <p14:tracePt t="65444" x="7118350" y="844550"/>
          <p14:tracePt t="65467" x="7124700" y="844550"/>
          <p14:tracePt t="65474" x="7137400" y="844550"/>
          <p14:tracePt t="65496" x="7143750" y="844550"/>
          <p14:tracePt t="65542" x="7150100" y="844550"/>
          <p14:tracePt t="65572" x="7156450" y="844550"/>
          <p14:tracePt t="65588" x="7162800" y="844550"/>
          <p14:tracePt t="65603" x="7169150" y="844550"/>
          <p14:tracePt t="65640" x="7181850" y="844550"/>
          <p14:tracePt t="65662" x="7188200" y="844550"/>
          <p14:tracePt t="65685" x="7194550" y="844550"/>
          <p14:tracePt t="65707" x="7200900" y="844550"/>
          <p14:tracePt t="65737" x="7213600" y="844550"/>
          <p14:tracePt t="65745" x="7219950" y="844550"/>
          <p14:tracePt t="65752" x="7226300" y="844550"/>
          <p14:tracePt t="65767" x="7251700" y="838200"/>
          <p14:tracePt t="65784" x="7289800" y="838200"/>
          <p14:tracePt t="65800" x="7315200" y="838200"/>
          <p14:tracePt t="65817" x="7359650" y="825500"/>
          <p14:tracePt t="65834" x="7378700" y="819150"/>
          <p14:tracePt t="65850" x="7435850" y="806450"/>
          <p14:tracePt t="65867" x="7467600" y="793750"/>
          <p14:tracePt t="65884" x="7493000" y="787400"/>
          <p14:tracePt t="65900" x="7531100" y="781050"/>
          <p14:tracePt t="65917" x="7575550" y="781050"/>
          <p14:tracePt t="65933" x="7594600" y="781050"/>
          <p14:tracePt t="65950" x="7607300" y="781050"/>
          <p14:tracePt t="65967" x="7626350" y="781050"/>
          <p14:tracePt t="65984" x="7639050" y="781050"/>
          <p14:tracePt t="66017" x="7645400" y="781050"/>
          <p14:tracePt t="66034" x="7651750" y="781050"/>
          <p14:tracePt t="66060" x="7664450" y="781050"/>
          <p14:tracePt t="66076" x="7670800" y="781050"/>
          <p14:tracePt t="66098" x="7677150" y="787400"/>
          <p14:tracePt t="66105" x="7683500" y="787400"/>
          <p14:tracePt t="66444" x="7683500" y="793750"/>
          <p14:tracePt t="66458" x="7677150" y="793750"/>
          <p14:tracePt t="66466" x="7651750" y="800100"/>
          <p14:tracePt t="66474" x="7607300" y="812800"/>
          <p14:tracePt t="66484" x="7550150" y="831850"/>
          <p14:tracePt t="66500" x="7448550" y="863600"/>
          <p14:tracePt t="66517" x="7385050" y="876300"/>
          <p14:tracePt t="66534" x="7353300" y="882650"/>
          <p14:tracePt t="66550" x="7346950" y="882650"/>
          <p14:tracePt t="66567" x="7296150" y="889000"/>
          <p14:tracePt t="66584" x="7188200" y="895350"/>
          <p14:tracePt t="66600" x="7029450" y="933450"/>
          <p14:tracePt t="66617" x="6883400" y="958850"/>
          <p14:tracePt t="66634" x="6845300" y="965200"/>
          <p14:tracePt t="66650" x="6838950" y="965200"/>
          <p14:tracePt t="66667" x="6832600" y="965200"/>
          <p14:tracePt t="66706" x="6826250" y="965200"/>
          <p14:tracePt t="66722" x="6813550" y="971550"/>
          <p14:tracePt t="66733" x="6788150" y="977900"/>
          <p14:tracePt t="66750" x="6743700" y="1003300"/>
          <p14:tracePt t="66767" x="6699250" y="1016000"/>
          <p14:tracePt t="66783" x="6692900" y="1016000"/>
          <p14:tracePt t="66817" x="6680200" y="1016000"/>
          <p14:tracePt t="66833" x="6635750" y="1028700"/>
          <p14:tracePt t="66850" x="6426200" y="1098550"/>
          <p14:tracePt t="66867" x="6324600" y="1155700"/>
          <p14:tracePt t="66884" x="6242050" y="1181100"/>
          <p14:tracePt t="66900" x="6197600" y="1200150"/>
          <p14:tracePt t="66917" x="6184900" y="1212850"/>
          <p14:tracePt t="66934" x="6178550" y="1212850"/>
          <p14:tracePt t="66950" x="6172200" y="1212850"/>
          <p14:tracePt t="66967" x="6153150" y="1219200"/>
          <p14:tracePt t="66983" x="6076950" y="1250950"/>
          <p14:tracePt t="67000" x="5911850" y="1339850"/>
          <p14:tracePt t="67017" x="5842000" y="1384300"/>
          <p14:tracePt t="67033" x="5816600" y="1403350"/>
          <p14:tracePt t="67050" x="5797550" y="1409700"/>
          <p14:tracePt t="67067" x="5791200" y="1409700"/>
          <p14:tracePt t="67100" x="5778500" y="1409700"/>
          <p14:tracePt t="67117" x="5765800" y="1409700"/>
          <p14:tracePt t="67134" x="5753100" y="1409700"/>
          <p14:tracePt t="67150" x="5727700" y="1409700"/>
          <p14:tracePt t="67167" x="5721350" y="1409700"/>
          <p14:tracePt t="67183" x="5708650" y="1409700"/>
          <p14:tracePt t="67486" x="5721350" y="1409700"/>
          <p14:tracePt t="67495" x="5734050" y="1403350"/>
          <p14:tracePt t="67503" x="5740400" y="1403350"/>
          <p14:tracePt t="67517" x="5753100" y="1403350"/>
          <p14:tracePt t="67533" x="5784850" y="1403350"/>
          <p14:tracePt t="67550" x="5797550" y="1403350"/>
          <p14:tracePt t="67567" x="5822950" y="1403350"/>
          <p14:tracePt t="67583" x="5848350" y="1416050"/>
          <p14:tracePt t="67600" x="5905500" y="1447800"/>
          <p14:tracePt t="67617" x="5937250" y="1460500"/>
          <p14:tracePt t="67633" x="5956300" y="1466850"/>
          <p14:tracePt t="67650" x="5962650" y="1466850"/>
          <p14:tracePt t="67667" x="5969000" y="1466850"/>
          <p14:tracePt t="67683" x="5981700" y="1473200"/>
          <p14:tracePt t="67804" x="5981700" y="1466850"/>
          <p14:tracePt t="67811" x="5975350" y="1460500"/>
          <p14:tracePt t="67819" x="5975350" y="1447800"/>
          <p14:tracePt t="67833" x="5956300" y="1416050"/>
          <p14:tracePt t="67850" x="5949950" y="1390650"/>
          <p14:tracePt t="67867" x="5937250" y="1371600"/>
          <p14:tracePt t="67883" x="5924550" y="1365250"/>
          <p14:tracePt t="67900" x="5911850" y="1352550"/>
          <p14:tracePt t="67916" x="5911850" y="1327150"/>
          <p14:tracePt t="67933" x="5905500" y="1314450"/>
          <p14:tracePt t="67950" x="5905500" y="1289050"/>
          <p14:tracePt t="67967" x="5905500" y="1263650"/>
          <p14:tracePt t="67983" x="5905500" y="1231900"/>
          <p14:tracePt t="68000" x="5918200" y="1206500"/>
          <p14:tracePt t="68017" x="5937250" y="1193800"/>
          <p14:tracePt t="68033" x="5962650" y="1168400"/>
          <p14:tracePt t="68050" x="5988050" y="1162050"/>
          <p14:tracePt t="68066" x="6026150" y="1162050"/>
          <p14:tracePt t="68083" x="6064250" y="1162050"/>
          <p14:tracePt t="68100" x="6083300" y="1162050"/>
          <p14:tracePt t="68117" x="6115050" y="1174750"/>
          <p14:tracePt t="68133" x="6140450" y="1193800"/>
          <p14:tracePt t="68150" x="6153150" y="1200150"/>
          <p14:tracePt t="68167" x="6159500" y="1206500"/>
          <p14:tracePt t="68183" x="6165850" y="1219200"/>
          <p14:tracePt t="68200" x="6172200" y="1238250"/>
          <p14:tracePt t="68217" x="6184900" y="1270000"/>
          <p14:tracePt t="68233" x="6184900" y="1295400"/>
          <p14:tracePt t="68250" x="6184900" y="1301750"/>
          <p14:tracePt t="68266" x="6184900" y="1320800"/>
          <p14:tracePt t="68283" x="6184900" y="1339850"/>
          <p14:tracePt t="68300" x="6172200" y="1358900"/>
          <p14:tracePt t="68316" x="6172200" y="1371600"/>
          <p14:tracePt t="68333" x="6159500" y="1384300"/>
          <p14:tracePt t="68350" x="6146800" y="1397000"/>
          <p14:tracePt t="68366" x="6134100" y="1403350"/>
          <p14:tracePt t="68383" x="6127750" y="1416050"/>
          <p14:tracePt t="68400" x="6121400" y="1416050"/>
          <p14:tracePt t="68417" x="6102350" y="1435100"/>
          <p14:tracePt t="68434" x="6089650" y="1441450"/>
          <p14:tracePt t="68450" x="6064250" y="1460500"/>
          <p14:tracePt t="68467" x="6026150" y="1479550"/>
          <p14:tracePt t="68483" x="6007100" y="1498600"/>
          <p14:tracePt t="68500" x="5975350" y="1511300"/>
          <p14:tracePt t="68516" x="5962650" y="1517650"/>
          <p14:tracePt t="68533" x="5949950" y="1517650"/>
          <p14:tracePt t="68550" x="5930900" y="1517650"/>
          <p14:tracePt t="68567" x="5911850" y="1517650"/>
          <p14:tracePt t="68583" x="5899150" y="1517650"/>
          <p14:tracePt t="68600" x="5880100" y="1517650"/>
          <p14:tracePt t="68616" x="5873750" y="1517650"/>
          <p14:tracePt t="68633" x="5867400" y="1511300"/>
          <p14:tracePt t="68667" x="5861050" y="1511300"/>
          <p14:tracePt t="68684" x="5854700" y="1511300"/>
          <p14:tracePt t="68700" x="5854700" y="1498600"/>
          <p14:tracePt t="68716" x="5854700" y="1485900"/>
          <p14:tracePt t="68733" x="5842000" y="1479550"/>
          <p14:tracePt t="68750" x="5835650" y="1473200"/>
          <p14:tracePt t="68766" x="5835650" y="1466850"/>
          <p14:tracePt t="68783" x="5835650" y="1460500"/>
          <p14:tracePt t="68818" x="5835650" y="1454150"/>
          <p14:tracePt t="68825" x="5835650" y="1441450"/>
          <p14:tracePt t="68833" x="5835650" y="1435100"/>
          <p14:tracePt t="68850" x="5835650" y="1422400"/>
          <p14:tracePt t="68867" x="5835650" y="1416050"/>
          <p14:tracePt t="68883" x="5835650" y="1403350"/>
          <p14:tracePt t="68900" x="5835650" y="1397000"/>
          <p14:tracePt t="68916" x="5835650" y="1390650"/>
          <p14:tracePt t="68933" x="5835650" y="1384300"/>
          <p14:tracePt t="68966" x="5835650" y="1377950"/>
          <p14:tracePt t="68983" x="5835650" y="1371600"/>
          <p14:tracePt t="69005" x="5835650" y="1365250"/>
          <p14:tracePt t="69126" x="5835650" y="1358900"/>
          <p14:tracePt t="69134" x="5854700" y="1358900"/>
          <p14:tracePt t="69141" x="5861050" y="1346200"/>
          <p14:tracePt t="69150" x="5867400" y="1346200"/>
          <p14:tracePt t="69166" x="5880100" y="1346200"/>
          <p14:tracePt t="69183" x="5886450" y="1346200"/>
          <p14:tracePt t="69200" x="5892800" y="1346200"/>
          <p14:tracePt t="69802" x="5899150" y="1339850"/>
          <p14:tracePt t="69810" x="5905500" y="1333500"/>
          <p14:tracePt t="69818" x="5911850" y="1327150"/>
          <p14:tracePt t="69833" x="5918200" y="1320800"/>
          <p14:tracePt t="69850" x="5930900" y="1308100"/>
          <p14:tracePt t="69866" x="5930900" y="1301750"/>
          <p14:tracePt t="69883" x="5937250" y="1301750"/>
          <p14:tracePt t="69938" x="5937250" y="1295400"/>
          <p14:tracePt t="70404" x="5949950" y="1282700"/>
          <p14:tracePt t="70412" x="5956300" y="1263650"/>
          <p14:tracePt t="70422" x="5962650" y="1250950"/>
          <p14:tracePt t="70433" x="5975350" y="1231900"/>
          <p14:tracePt t="70449" x="5994400" y="1212850"/>
          <p14:tracePt t="70466" x="6000750" y="1212850"/>
          <p14:tracePt t="70499" x="6019800" y="1206500"/>
          <p14:tracePt t="70516" x="6051550" y="1200150"/>
          <p14:tracePt t="70533" x="6070600" y="1200150"/>
          <p14:tracePt t="70549" x="6096000" y="1200150"/>
          <p14:tracePt t="70566" x="6102350" y="1200150"/>
          <p14:tracePt t="70583" x="6108700" y="1200150"/>
          <p14:tracePt t="70599" x="6115050" y="1200150"/>
          <p14:tracePt t="70983" x="6108700" y="1200150"/>
          <p14:tracePt t="70990" x="6102350" y="1200150"/>
          <p14:tracePt t="70999" x="6089650" y="1200150"/>
          <p14:tracePt t="71016" x="6070600" y="1200150"/>
          <p14:tracePt t="71033" x="6057900" y="1200150"/>
          <p14:tracePt t="71050" x="6038850" y="1200150"/>
          <p14:tracePt t="71066" x="6019800" y="1200150"/>
          <p14:tracePt t="71083" x="6013450" y="1200150"/>
          <p14:tracePt t="71099" x="6007100" y="1200150"/>
          <p14:tracePt t="71116" x="5981700" y="1200150"/>
          <p14:tracePt t="71132" x="5975350" y="1200150"/>
          <p14:tracePt t="71149" x="5969000" y="1200150"/>
          <p14:tracePt t="71464" x="5969000" y="1193800"/>
          <p14:tracePt t="71840" x="5969000" y="1187450"/>
          <p14:tracePt t="71855" x="5969000" y="1181100"/>
          <p14:tracePt t="71862" x="5969000" y="1174750"/>
          <p14:tracePt t="71870" x="5962650" y="1162050"/>
          <p14:tracePt t="71882" x="5962650" y="1149350"/>
          <p14:tracePt t="71899" x="5956300" y="1117600"/>
          <p14:tracePt t="71916" x="5949950" y="1060450"/>
          <p14:tracePt t="71932" x="5949950" y="1028700"/>
          <p14:tracePt t="71949" x="5949950" y="1009650"/>
          <p14:tracePt t="71966" x="5949950" y="990600"/>
          <p14:tracePt t="71982" x="5949950" y="952500"/>
          <p14:tracePt t="71999" x="5949950" y="933450"/>
          <p14:tracePt t="72015" x="5949950" y="908050"/>
          <p14:tracePt t="72032" x="5949950" y="895350"/>
          <p14:tracePt t="72049" x="5949950" y="889000"/>
          <p14:tracePt t="72066" x="5949950" y="882650"/>
          <p14:tracePt t="72082" x="5949950" y="876300"/>
          <p14:tracePt t="72352" x="5949950" y="882650"/>
          <p14:tracePt t="72358" x="5949950" y="889000"/>
          <p14:tracePt t="72366" x="5956300" y="889000"/>
          <p14:tracePt t="72382" x="5962650" y="895350"/>
          <p14:tracePt t="72399" x="5962650" y="901700"/>
          <p14:tracePt t="72432" x="5969000" y="901700"/>
          <p14:tracePt t="72449" x="5981700" y="927100"/>
          <p14:tracePt t="72465" x="5994400" y="952500"/>
          <p14:tracePt t="72482" x="6013450" y="990600"/>
          <p14:tracePt t="72499" x="6038850" y="1016000"/>
          <p14:tracePt t="72515" x="6045200" y="1035050"/>
          <p14:tracePt t="72532" x="6045200" y="1041400"/>
          <p14:tracePt t="72565" x="6051550" y="1047750"/>
          <p14:tracePt t="72584" x="6057900" y="1054100"/>
          <p14:tracePt t="72599" x="6064250" y="1060450"/>
          <p14:tracePt t="72615" x="6083300" y="1085850"/>
          <p14:tracePt t="72632" x="6089650" y="1098550"/>
          <p14:tracePt t="72649" x="6108700" y="1111250"/>
          <p14:tracePt t="72666" x="6108700" y="1130300"/>
          <p14:tracePt t="72682" x="6127750" y="1149350"/>
          <p14:tracePt t="72699" x="6134100" y="1155700"/>
          <p14:tracePt t="72715" x="6140450" y="1168400"/>
          <p14:tracePt t="72732" x="6146800" y="1174750"/>
          <p14:tracePt t="72749" x="6146800" y="1187450"/>
          <p14:tracePt t="72766" x="6153150" y="1193800"/>
          <p14:tracePt t="72782" x="6153150" y="1200150"/>
          <p14:tracePt t="72817" x="6153150" y="1212850"/>
          <p14:tracePt t="72832" x="6159500" y="1219200"/>
          <p14:tracePt t="72869" x="6159500" y="1225550"/>
          <p14:tracePt t="72885" x="6159500" y="1231900"/>
          <p14:tracePt t="72906" x="6165850" y="1231900"/>
          <p14:tracePt t="72921" x="6165850" y="1238250"/>
          <p14:tracePt t="72937" x="6165850" y="1244600"/>
          <p14:tracePt t="72997" x="6165850" y="1250950"/>
          <p14:tracePt t="74259" x="6159500" y="1238250"/>
          <p14:tracePt t="74267" x="6153150" y="1231900"/>
          <p14:tracePt t="74275" x="6146800" y="1231900"/>
          <p14:tracePt t="74282" x="6140450" y="1212850"/>
          <p14:tracePt t="74298" x="6115050" y="1181100"/>
          <p14:tracePt t="74315" x="6083300" y="1155700"/>
          <p14:tracePt t="74332" x="6051550" y="1111250"/>
          <p14:tracePt t="74349" x="6026150" y="1085850"/>
          <p14:tracePt t="74365" x="5981700" y="1054100"/>
          <p14:tracePt t="74382" x="5956300" y="1035050"/>
          <p14:tracePt t="74398" x="5924550" y="1009650"/>
          <p14:tracePt t="74415" x="5899150" y="1003300"/>
          <p14:tracePt t="74432" x="5873750" y="990600"/>
          <p14:tracePt t="74449" x="5822950" y="984250"/>
          <p14:tracePt t="74465" x="5810250" y="977900"/>
          <p14:tracePt t="74482" x="5797550" y="977900"/>
          <p14:tracePt t="74499" x="5791200" y="971550"/>
          <p14:tracePt t="74515" x="5772150" y="965200"/>
          <p14:tracePt t="74532" x="5765800" y="952500"/>
          <p14:tracePt t="74548" x="5746750" y="939800"/>
          <p14:tracePt t="74565" x="5740400" y="933450"/>
          <p14:tracePt t="74582" x="5727700" y="927100"/>
          <p14:tracePt t="74598" x="5721350" y="914400"/>
          <p14:tracePt t="74726" x="5734050" y="914400"/>
          <p14:tracePt t="74748" x="5740400" y="920750"/>
          <p14:tracePt t="74756" x="5753100" y="920750"/>
          <p14:tracePt t="74765" x="5759450" y="920750"/>
          <p14:tracePt t="74782" x="5772150" y="920750"/>
          <p14:tracePt t="74798" x="5797550" y="927100"/>
          <p14:tracePt t="74815" x="5816600" y="933450"/>
          <p14:tracePt t="74832" x="5854700" y="952500"/>
          <p14:tracePt t="74848" x="5880100" y="958850"/>
          <p14:tracePt t="74865" x="5911850" y="990600"/>
          <p14:tracePt t="74881" x="5937250" y="1009650"/>
          <p14:tracePt t="74898" x="5969000" y="1035050"/>
          <p14:tracePt t="74915" x="5981700" y="1047750"/>
          <p14:tracePt t="74932" x="5994400" y="1047750"/>
          <p14:tracePt t="74948" x="6000750" y="1060450"/>
          <p14:tracePt t="74965" x="6007100" y="1079500"/>
          <p14:tracePt t="74982" x="6026150" y="1098550"/>
          <p14:tracePt t="74998" x="6051550" y="1136650"/>
          <p14:tracePt t="75015" x="6070600" y="1155700"/>
          <p14:tracePt t="75032" x="6083300" y="1187450"/>
          <p14:tracePt t="75048" x="6108700" y="1206500"/>
          <p14:tracePt t="75065" x="6115050" y="1219200"/>
          <p14:tracePt t="75082" x="6115050" y="1238250"/>
          <p14:tracePt t="75098" x="6121400" y="1244600"/>
          <p14:tracePt t="75115" x="6127750" y="1257300"/>
          <p14:tracePt t="75132" x="6134100" y="1263650"/>
          <p14:tracePt t="75148" x="6134100" y="1276350"/>
          <p14:tracePt t="75165" x="6134100" y="1282700"/>
          <p14:tracePt t="75182" x="6134100" y="1289050"/>
          <p14:tracePt t="75215" x="6134100" y="1295400"/>
          <p14:tracePt t="75244" x="6134100" y="1301750"/>
          <p14:tracePt t="75259" x="6134100" y="1308100"/>
          <p14:tracePt t="75778" x="6121400" y="1308100"/>
          <p14:tracePt t="75786" x="6108700" y="1301750"/>
          <p14:tracePt t="75798" x="6102350" y="1295400"/>
          <p14:tracePt t="75815" x="6083300" y="1282700"/>
          <p14:tracePt t="75831" x="6070600" y="1282700"/>
          <p14:tracePt t="75848" x="6064250" y="1276350"/>
          <p14:tracePt t="75865" x="6045200" y="1276350"/>
          <p14:tracePt t="75881" x="6038850" y="1276350"/>
          <p14:tracePt t="75898" x="6013450" y="1270000"/>
          <p14:tracePt t="75915" x="6007100" y="1270000"/>
          <p14:tracePt t="75948" x="6000750" y="1270000"/>
          <p14:tracePt t="75965" x="5994400" y="1270000"/>
          <p14:tracePt t="75981" x="5994400" y="1263650"/>
          <p14:tracePt t="76018" x="5988050" y="1257300"/>
          <p14:tracePt t="76035" x="5975350" y="1250950"/>
          <p14:tracePt t="76154" x="5975350" y="1244600"/>
          <p14:tracePt t="76199" x="5975350" y="1238250"/>
          <p14:tracePt t="76222" x="5975350" y="1231900"/>
          <p14:tracePt t="76252" x="5981700" y="1231900"/>
          <p14:tracePt t="76267" x="5981700" y="1225550"/>
          <p14:tracePt t="76274" x="5988050" y="1225550"/>
          <p14:tracePt t="76296" x="5988050" y="1219200"/>
          <p14:tracePt t="76326" x="5988050" y="1212850"/>
          <p14:tracePt t="76336" x="5994400" y="1212850"/>
          <p14:tracePt t="76350" x="6000750" y="1212850"/>
          <p14:tracePt t="76357" x="6007100" y="1200150"/>
          <p14:tracePt t="76364" x="6007100" y="1193800"/>
          <p14:tracePt t="76381" x="6032500" y="1193800"/>
          <p14:tracePt t="76398" x="6051550" y="1181100"/>
          <p14:tracePt t="76415" x="6064250" y="1168400"/>
          <p14:tracePt t="76431" x="6070600" y="1168400"/>
          <p14:tracePt t="76448" x="6076950" y="1168400"/>
          <p14:tracePt t="76515" x="6076950" y="1162050"/>
          <p14:tracePt t="76785" x="6070600" y="1162050"/>
          <p14:tracePt t="76793" x="6064250" y="1162050"/>
          <p14:tracePt t="76800" x="6051550" y="1162050"/>
          <p14:tracePt t="76814" x="6045200" y="1162050"/>
          <p14:tracePt t="76831" x="6013450" y="1162050"/>
          <p14:tracePt t="76848" x="5975350" y="1162050"/>
          <p14:tracePt t="76864" x="5924550" y="1162050"/>
          <p14:tracePt t="76882" x="5905500" y="1162050"/>
          <p14:tracePt t="76898" x="5886450" y="1162050"/>
          <p14:tracePt t="76915" x="5880100" y="1162050"/>
          <p14:tracePt t="77296" x="5880100" y="1168400"/>
          <p14:tracePt t="77303" x="5886450" y="1168400"/>
          <p14:tracePt t="77318" x="5892800" y="1174750"/>
          <p14:tracePt t="77331" x="5892800" y="1193800"/>
          <p14:tracePt t="77348" x="5892800" y="1225550"/>
          <p14:tracePt t="77364" x="5892800" y="1263650"/>
          <p14:tracePt t="77381" x="5892800" y="1308100"/>
          <p14:tracePt t="77398" x="5892800" y="1358900"/>
          <p14:tracePt t="77415" x="5892800" y="1409700"/>
          <p14:tracePt t="77431" x="5892800" y="1485900"/>
          <p14:tracePt t="77448" x="5892800" y="1536700"/>
          <p14:tracePt t="77464" x="5880100" y="1612900"/>
          <p14:tracePt t="77481" x="5861050" y="1682750"/>
          <p14:tracePt t="77498" x="5854700" y="1765300"/>
          <p14:tracePt t="77514" x="5842000" y="1822450"/>
          <p14:tracePt t="77531" x="5835650" y="1835150"/>
          <p14:tracePt t="77844" x="5822950" y="1847850"/>
          <p14:tracePt t="77852" x="5816600" y="1854200"/>
          <p14:tracePt t="77864" x="5810250" y="1866900"/>
          <p14:tracePt t="77881" x="5791200" y="1892300"/>
          <p14:tracePt t="77898" x="5772150" y="1917700"/>
          <p14:tracePt t="77914" x="5765800" y="1930400"/>
          <p14:tracePt t="77931" x="5759450" y="1955800"/>
          <p14:tracePt t="77947" x="5753100" y="1962150"/>
          <p14:tracePt t="77964" x="5753100" y="1968500"/>
          <p14:tracePt t="77981" x="5753100" y="1974850"/>
          <p14:tracePt t="77997" x="5753100" y="1981200"/>
          <p14:tracePt t="78014" x="5753100" y="1987550"/>
          <p14:tracePt t="78031" x="5753100" y="2000250"/>
          <p14:tracePt t="78064" x="5753100" y="2006600"/>
          <p14:tracePt t="78081" x="5753100" y="2012950"/>
          <p14:tracePt t="78341" x="5753100" y="2025650"/>
          <p14:tracePt t="78348" x="5753100" y="2051050"/>
          <p14:tracePt t="78355" x="5753100" y="2076450"/>
          <p14:tracePt t="78364" x="5753100" y="2082800"/>
          <p14:tracePt t="78381" x="5753100" y="2114550"/>
          <p14:tracePt t="78397" x="5753100" y="2133600"/>
          <p14:tracePt t="78415" x="5753100" y="2139950"/>
          <p14:tracePt t="78431" x="5753100" y="2152650"/>
          <p14:tracePt t="78447" x="5753100" y="2159000"/>
          <p14:tracePt t="78464" x="5765800" y="2171700"/>
          <p14:tracePt t="78481" x="5765800" y="2190750"/>
          <p14:tracePt t="78497" x="5778500" y="2197100"/>
          <p14:tracePt t="78514" x="5784850" y="2216150"/>
          <p14:tracePt t="78531" x="5791200" y="2216150"/>
          <p14:tracePt t="78564" x="5797550" y="2216150"/>
          <p14:tracePt t="78581" x="5803900" y="2216150"/>
          <p14:tracePt t="78597" x="5803900" y="2222500"/>
          <p14:tracePt t="78614" x="5810250" y="2222500"/>
          <p14:tracePt t="78631" x="5816600" y="2222500"/>
          <p14:tracePt t="78655" x="5822950" y="2222500"/>
          <p14:tracePt t="78693" x="5829300" y="2222500"/>
          <p14:tracePt t="78715" x="5835650" y="2222500"/>
          <p14:tracePt t="78738" x="5842000" y="2222500"/>
          <p14:tracePt t="78745" x="5848350" y="2222500"/>
          <p14:tracePt t="78754" x="5854700" y="2209800"/>
          <p14:tracePt t="78764" x="5861050" y="2197100"/>
          <p14:tracePt t="78781" x="5867400" y="2165350"/>
          <p14:tracePt t="78797" x="5892800" y="2120900"/>
          <p14:tracePt t="78814" x="5905500" y="2070100"/>
          <p14:tracePt t="78831" x="5905500" y="2038350"/>
          <p14:tracePt t="78847" x="5905500" y="2012950"/>
          <p14:tracePt t="78864" x="5905500" y="1993900"/>
          <p14:tracePt t="78880" x="5905500" y="1974850"/>
          <p14:tracePt t="78897" x="5905500" y="1968500"/>
          <p14:tracePt t="78914" x="5905500" y="1949450"/>
          <p14:tracePt t="78931" x="5905500" y="1936750"/>
          <p14:tracePt t="78948" x="5905500" y="1917700"/>
          <p14:tracePt t="78964" x="5905500" y="1898650"/>
          <p14:tracePt t="79001" x="5905500" y="1892300"/>
          <p14:tracePt t="79024" x="5911850" y="1885950"/>
          <p14:tracePt t="79032" x="5918200" y="1885950"/>
          <p14:tracePt t="79047" x="5930900" y="1873250"/>
          <p14:tracePt t="79064" x="5956300" y="1860550"/>
          <p14:tracePt t="79081" x="5981700" y="1847850"/>
          <p14:tracePt t="79097" x="6019800" y="1841500"/>
          <p14:tracePt t="79114" x="6096000" y="1835150"/>
          <p14:tracePt t="79130" x="6134100" y="1835150"/>
          <p14:tracePt t="79147" x="6159500" y="1835150"/>
          <p14:tracePt t="79164" x="6203950" y="1835150"/>
          <p14:tracePt t="79181" x="6223000" y="1835150"/>
          <p14:tracePt t="79197" x="6267450" y="1860550"/>
          <p14:tracePt t="79214" x="6299200" y="1866900"/>
          <p14:tracePt t="79231" x="6311900" y="1873250"/>
          <p14:tracePt t="79247" x="6324600" y="1885950"/>
          <p14:tracePt t="79264" x="6343650" y="1892300"/>
          <p14:tracePt t="79281" x="6356350" y="1892300"/>
          <p14:tracePt t="79297" x="6362700" y="1905000"/>
          <p14:tracePt t="79314" x="6375400" y="1911350"/>
          <p14:tracePt t="79331" x="6400800" y="1911350"/>
          <p14:tracePt t="79347" x="6432550" y="1924050"/>
          <p14:tracePt t="79364" x="6464300" y="1924050"/>
          <p14:tracePt t="79381" x="6508750" y="1924050"/>
          <p14:tracePt t="79397" x="6546850" y="1924050"/>
          <p14:tracePt t="79414" x="6604000" y="1930400"/>
          <p14:tracePt t="79430" x="6686550" y="1943100"/>
          <p14:tracePt t="79447" x="6724650" y="1962150"/>
          <p14:tracePt t="79464" x="6769100" y="1968500"/>
          <p14:tracePt t="79480" x="6788150" y="1981200"/>
          <p14:tracePt t="79497" x="6826250" y="1987550"/>
          <p14:tracePt t="79514" x="6845300" y="1993900"/>
          <p14:tracePt t="79530" x="6864350" y="2006600"/>
          <p14:tracePt t="79547" x="6883400" y="2019300"/>
          <p14:tracePt t="79564" x="6889750" y="2038350"/>
          <p14:tracePt t="79581" x="6896100" y="2038350"/>
          <p14:tracePt t="79926" x="6921500" y="2038350"/>
          <p14:tracePt t="79935" x="6965950" y="2032000"/>
          <p14:tracePt t="79941" x="7010400" y="2025650"/>
          <p14:tracePt t="79949" x="7054850" y="2019300"/>
          <p14:tracePt t="79964" x="7137400" y="1993900"/>
          <p14:tracePt t="79980" x="7207250" y="1987550"/>
          <p14:tracePt t="79997" x="7264400" y="1968500"/>
          <p14:tracePt t="80014" x="7315200" y="1955800"/>
          <p14:tracePt t="80030" x="7378700" y="1943100"/>
          <p14:tracePt t="80047" x="7416800" y="1936750"/>
          <p14:tracePt t="80064" x="7467600" y="1930400"/>
          <p14:tracePt t="80080" x="7499350" y="1917700"/>
          <p14:tracePt t="80097" x="7524750" y="1911350"/>
          <p14:tracePt t="80114" x="7562850" y="1905000"/>
          <p14:tracePt t="80130" x="7575550" y="1905000"/>
          <p14:tracePt t="80147" x="7581900" y="1905000"/>
          <p14:tracePt t="80182" x="7594600" y="1905000"/>
          <p14:tracePt t="80219" x="7600950" y="1905000"/>
          <p14:tracePt t="80737" x="7594600" y="1911350"/>
          <p14:tracePt t="80745" x="7581900" y="1911350"/>
          <p14:tracePt t="80753" x="7575550" y="1911350"/>
          <p14:tracePt t="80764" x="7569200" y="1911350"/>
          <p14:tracePt t="80780" x="7562850" y="1917700"/>
          <p14:tracePt t="80813" x="7556500" y="1917700"/>
          <p14:tracePt t="81076" x="7505700" y="1924050"/>
          <p14:tracePt t="81083" x="7429500" y="1930400"/>
          <p14:tracePt t="81097" x="7366000" y="1943100"/>
          <p14:tracePt t="81114" x="7207250" y="1974850"/>
          <p14:tracePt t="81130" x="7131050" y="1987550"/>
          <p14:tracePt t="81147" x="7080250" y="2000250"/>
          <p14:tracePt t="81163" x="7023100" y="2006600"/>
          <p14:tracePt t="81180" x="6953250" y="2025650"/>
          <p14:tracePt t="81197" x="6800850" y="2057400"/>
          <p14:tracePt t="81213" x="6711950" y="2070100"/>
          <p14:tracePt t="81230" x="6629400" y="2101850"/>
          <p14:tracePt t="81247" x="6559550" y="2120900"/>
          <p14:tracePt t="81263" x="6464300" y="2159000"/>
          <p14:tracePt t="81280" x="6426200" y="2178050"/>
          <p14:tracePt t="81297" x="6375400" y="2197100"/>
          <p14:tracePt t="81313" x="6337300" y="2209800"/>
          <p14:tracePt t="81330" x="6299200" y="2228850"/>
          <p14:tracePt t="81347" x="6261100" y="2254250"/>
          <p14:tracePt t="81363" x="6254750" y="2254250"/>
          <p14:tracePt t="81624" x="6235700" y="2266950"/>
          <p14:tracePt t="81632" x="6210300" y="2273300"/>
          <p14:tracePt t="81647" x="6121400" y="2298700"/>
          <p14:tracePt t="81663" x="6064250" y="2324100"/>
          <p14:tracePt t="81680" x="6013450" y="2343150"/>
          <p14:tracePt t="81697" x="5988050" y="2355850"/>
          <p14:tracePt t="81713" x="5962650" y="2362200"/>
          <p14:tracePt t="81714" x="5956300" y="2368550"/>
          <p14:tracePt t="81730" x="5956300" y="2381250"/>
          <p14:tracePt t="81747" x="5949950" y="2381250"/>
          <p14:tracePt t="81763" x="5943600" y="2381250"/>
          <p14:tracePt t="81780" x="5937250" y="2387600"/>
          <p14:tracePt t="81797" x="5924550" y="2393950"/>
          <p14:tracePt t="82217" x="5924550" y="2387600"/>
          <p14:tracePt t="82225" x="5924550" y="2381250"/>
          <p14:tracePt t="82234" x="5937250" y="2368550"/>
          <p14:tracePt t="82247" x="5943600" y="2349500"/>
          <p14:tracePt t="82263" x="5988050" y="2247900"/>
          <p14:tracePt t="82280" x="6013450" y="2184400"/>
          <p14:tracePt t="82296" x="6026150" y="2152650"/>
          <p14:tracePt t="82313" x="6026150" y="2133600"/>
          <p14:tracePt t="82330" x="6026150" y="2127250"/>
          <p14:tracePt t="82347" x="6026150" y="2120900"/>
          <p14:tracePt t="82363" x="6032500" y="2114550"/>
          <p14:tracePt t="82380" x="6038850" y="2082800"/>
          <p14:tracePt t="82397" x="6038850" y="2057400"/>
          <p14:tracePt t="82413" x="6038850" y="2019300"/>
          <p14:tracePt t="82430" x="6038850" y="2012950"/>
          <p14:tracePt t="82447" x="6038850" y="2006600"/>
          <p14:tracePt t="82463" x="6038850" y="2000250"/>
          <p14:tracePt t="82653" x="6038850" y="2019300"/>
          <p14:tracePt t="82661" x="6026150" y="2032000"/>
          <p14:tracePt t="82668" x="6007100" y="2051050"/>
          <p14:tracePt t="82680" x="5988050" y="2076450"/>
          <p14:tracePt t="82697" x="5962650" y="2101850"/>
          <p14:tracePt t="82713" x="5943600" y="2133600"/>
          <p14:tracePt t="82715" x="5943600" y="2139950"/>
          <p14:tracePt t="82730" x="5930900" y="2152650"/>
          <p14:tracePt t="82746" x="5924550" y="2159000"/>
          <p14:tracePt t="82763" x="5924550" y="2184400"/>
          <p14:tracePt t="82780" x="5918200" y="2190750"/>
          <p14:tracePt t="82796" x="5918200" y="2209800"/>
          <p14:tracePt t="82813" x="5918200" y="2216150"/>
          <p14:tracePt t="82830" x="5918200" y="2228850"/>
          <p14:tracePt t="83173" x="5924550" y="2228850"/>
          <p14:tracePt t="83180" x="5937250" y="2228850"/>
          <p14:tracePt t="83210" x="5949950" y="2228850"/>
          <p14:tracePt t="83217" x="5956300" y="2228850"/>
          <p14:tracePt t="83230" x="5962650" y="2228850"/>
          <p14:tracePt t="83247" x="5981700" y="2228850"/>
          <p14:tracePt t="83263" x="6007100" y="2228850"/>
          <p14:tracePt t="83280" x="6019800" y="2228850"/>
          <p14:tracePt t="83296" x="6032500" y="2228850"/>
          <p14:tracePt t="83313" x="6038850" y="2228850"/>
          <p14:tracePt t="83329" x="6051550" y="2228850"/>
          <p14:tracePt t="83346" x="6083300" y="2228850"/>
          <p14:tracePt t="83363" x="6108700" y="2228850"/>
          <p14:tracePt t="83379" x="6140450" y="2228850"/>
          <p14:tracePt t="83396" x="6165850" y="2228850"/>
          <p14:tracePt t="83413" x="6172200" y="2228850"/>
          <p14:tracePt t="83430" x="6178550" y="2228850"/>
          <p14:tracePt t="83750" x="6172200" y="2228850"/>
          <p14:tracePt t="83803" x="6165850" y="2228850"/>
          <p14:tracePt t="83826" x="6159500" y="2228850"/>
          <p14:tracePt t="83841" x="6153150" y="2228850"/>
          <p14:tracePt t="83886" x="6140450" y="2228850"/>
          <p14:tracePt t="83900" x="6134100" y="2228850"/>
          <p14:tracePt t="83908" x="6127750" y="2228850"/>
          <p14:tracePt t="83916" x="6121400" y="2228850"/>
          <p14:tracePt t="83930" x="6115050" y="2228850"/>
          <p14:tracePt t="83946" x="6089650" y="2228850"/>
          <p14:tracePt t="83963" x="6083300" y="2228850"/>
          <p14:tracePt t="84517" x="6070600" y="2228850"/>
          <p14:tracePt t="84524" x="6064250" y="2222500"/>
          <p14:tracePt t="84539" x="6057900" y="2222500"/>
          <p14:tracePt t="84548" x="6051550" y="2222500"/>
          <p14:tracePt t="84652" x="6051550" y="2216150"/>
          <p14:tracePt t="84817" x="6051550" y="2209800"/>
          <p14:tracePt t="84848" x="6051550" y="2203450"/>
          <p14:tracePt t="84862" x="6051550" y="2197100"/>
          <p14:tracePt t="84870" x="6038850" y="2190750"/>
          <p14:tracePt t="84879" x="6032500" y="2184400"/>
          <p14:tracePt t="84896" x="6026150" y="2171700"/>
          <p14:tracePt t="84913" x="6019800" y="2152650"/>
          <p14:tracePt t="84929" x="6013450" y="2133600"/>
          <p14:tracePt t="84946" x="6007100" y="2127250"/>
          <p14:tracePt t="84963" x="6007100" y="2120900"/>
          <p14:tracePt t="85110" x="6000750" y="2120900"/>
          <p14:tracePt t="85140" x="5988050" y="2120900"/>
          <p14:tracePt t="85297" x="5988050" y="2127250"/>
          <p14:tracePt t="85313" x="5994400" y="2133600"/>
          <p14:tracePt t="85320" x="6000750" y="2133600"/>
          <p14:tracePt t="85329" x="6000750" y="2139950"/>
          <p14:tracePt t="85346" x="6007100" y="2152650"/>
          <p14:tracePt t="85363" x="6026150" y="2171700"/>
          <p14:tracePt t="85379" x="6045200" y="2184400"/>
          <p14:tracePt t="85396" x="6070600" y="2216150"/>
          <p14:tracePt t="85413" x="6083300" y="2222500"/>
          <p14:tracePt t="85429" x="6083300" y="2228850"/>
          <p14:tracePt t="85462" x="6096000" y="2228850"/>
          <p14:tracePt t="86447" x="6096000" y="2254250"/>
          <p14:tracePt t="86455" x="6096000" y="2298700"/>
          <p14:tracePt t="86462" x="6096000" y="2330450"/>
          <p14:tracePt t="86479" x="6096000" y="2406650"/>
          <p14:tracePt t="86495" x="6076950" y="2482850"/>
          <p14:tracePt t="86512" x="6064250" y="2565400"/>
          <p14:tracePt t="86529" x="6057900" y="2628900"/>
          <p14:tracePt t="86546" x="6045200" y="2724150"/>
          <p14:tracePt t="86562" x="6045200" y="2768600"/>
          <p14:tracePt t="86579" x="6032500" y="2838450"/>
          <p14:tracePt t="86595" x="6026150" y="2927350"/>
          <p14:tracePt t="86612" x="5981700" y="3092450"/>
          <p14:tracePt t="86629" x="5975350" y="3200400"/>
          <p14:tracePt t="86645" x="5975350" y="3270250"/>
          <p14:tracePt t="86951" x="5962650" y="3276600"/>
          <p14:tracePt t="86968" x="5949950" y="3276600"/>
          <p14:tracePt t="86973" x="5943600" y="3276600"/>
          <p14:tracePt t="86988" x="5937250" y="3276600"/>
          <p14:tracePt t="87003" x="5930900" y="3276600"/>
          <p14:tracePt t="87012" x="5924550" y="3276600"/>
          <p14:tracePt t="87334" x="5930900" y="3276600"/>
          <p14:tracePt t="87342" x="5962650" y="3244850"/>
          <p14:tracePt t="87350" x="5994400" y="3225800"/>
          <p14:tracePt t="87363" x="6013450" y="3213100"/>
          <p14:tracePt t="87379" x="6102350" y="3175000"/>
          <p14:tracePt t="87395" x="6172200" y="3155950"/>
          <p14:tracePt t="87412" x="6248400" y="3149600"/>
          <p14:tracePt t="87429" x="6343650" y="3155950"/>
          <p14:tracePt t="87445" x="6419850" y="3155950"/>
          <p14:tracePt t="87462" x="6515100" y="3168650"/>
          <p14:tracePt t="87479" x="6565900" y="3175000"/>
          <p14:tracePt t="87495" x="6604000" y="3181350"/>
          <p14:tracePt t="87512" x="6629400" y="3187700"/>
          <p14:tracePt t="87528" x="6654800" y="3194050"/>
          <p14:tracePt t="87545" x="6667500" y="3200400"/>
          <p14:tracePt t="87579" x="6673850" y="3200400"/>
          <p14:tracePt t="87595" x="6680200" y="3200400"/>
          <p14:tracePt t="87641" x="6686550" y="3200400"/>
          <p14:tracePt t="87762" x="6699250" y="3200400"/>
          <p14:tracePt t="87777" x="6705600" y="3200400"/>
          <p14:tracePt t="87822" x="6711950" y="3200400"/>
          <p14:tracePt t="87830" x="6718300" y="3200400"/>
          <p14:tracePt t="87845" x="6724650" y="3200400"/>
          <p14:tracePt t="87852" x="6731000" y="3200400"/>
          <p14:tracePt t="87862" x="6737350" y="3200400"/>
          <p14:tracePt t="87879" x="6743700" y="3200400"/>
          <p14:tracePt t="87895" x="6756400" y="3200400"/>
          <p14:tracePt t="87912" x="6775450" y="3194050"/>
          <p14:tracePt t="87929" x="6800850" y="3181350"/>
          <p14:tracePt t="87945" x="6832600" y="3175000"/>
          <p14:tracePt t="87962" x="6858000" y="3162300"/>
          <p14:tracePt t="87979" x="6889750" y="3155950"/>
          <p14:tracePt t="87995" x="6915150" y="3149600"/>
          <p14:tracePt t="88012" x="6921500" y="3149600"/>
          <p14:tracePt t="88029" x="6934200" y="3149600"/>
          <p14:tracePt t="88045" x="6934200" y="3143250"/>
          <p14:tracePt t="88062" x="6940550" y="3143250"/>
          <p14:tracePt t="88078" x="6953250" y="3143250"/>
          <p14:tracePt t="88634" x="6997700" y="3130550"/>
          <p14:tracePt t="88641" x="7073900" y="3124200"/>
          <p14:tracePt t="88650" x="7137400" y="3105150"/>
          <p14:tracePt t="88661" x="7194550" y="3098800"/>
          <p14:tracePt t="88678" x="7296150" y="3073400"/>
          <p14:tracePt t="88695" x="7340600" y="3067050"/>
          <p14:tracePt t="88712" x="7366000" y="3060700"/>
          <p14:tracePt t="88728" x="7391400" y="3060700"/>
          <p14:tracePt t="88745" x="7397750" y="3060700"/>
          <p14:tracePt t="88822" x="7372350" y="3060700"/>
          <p14:tracePt t="88829" x="7340600" y="3060700"/>
          <p14:tracePt t="88837" x="7283450" y="3067050"/>
          <p14:tracePt t="88845" x="7207250" y="3092450"/>
          <p14:tracePt t="88862" x="7086600" y="3111500"/>
          <p14:tracePt t="88878" x="6997700" y="3117850"/>
          <p14:tracePt t="88895" x="6940550" y="3130550"/>
          <p14:tracePt t="88912" x="6889750" y="3136900"/>
          <p14:tracePt t="88928" x="6858000" y="3143250"/>
          <p14:tracePt t="88945" x="6838950" y="3149600"/>
          <p14:tracePt t="88962" x="6800850" y="3149600"/>
          <p14:tracePt t="88978" x="6756400" y="3155950"/>
          <p14:tracePt t="88995" x="6699250" y="3155950"/>
          <p14:tracePt t="89012" x="6673850" y="3155950"/>
          <p14:tracePt t="89028" x="6642100" y="3155950"/>
          <p14:tracePt t="89045" x="6623050" y="3155950"/>
          <p14:tracePt t="89062" x="6610350" y="3155950"/>
          <p14:tracePt t="89078" x="6604000" y="3155950"/>
          <p14:tracePt t="89095" x="6597650" y="3155950"/>
          <p14:tracePt t="89128" x="6591300" y="3155950"/>
          <p14:tracePt t="89213" x="6584950" y="3155950"/>
          <p14:tracePt t="89227" x="6578600" y="3155950"/>
          <p14:tracePt t="89234" x="6572250" y="3162300"/>
          <p14:tracePt t="89245" x="6565900" y="3162300"/>
          <p14:tracePt t="89261" x="6546850" y="3168650"/>
          <p14:tracePt t="89278" x="6527800" y="3175000"/>
          <p14:tracePt t="89295" x="6489700" y="3181350"/>
          <p14:tracePt t="89312" x="6477000" y="3194050"/>
          <p14:tracePt t="89328" x="6457950" y="3200400"/>
          <p14:tracePt t="89345" x="6445250" y="3206750"/>
          <p14:tracePt t="89361" x="6438900" y="3206750"/>
          <p14:tracePt t="89378" x="6426200" y="3206750"/>
          <p14:tracePt t="89395" x="6419850" y="3206750"/>
          <p14:tracePt t="89596" x="6413500" y="3206750"/>
          <p14:tracePt t="89617" x="6407150" y="3206750"/>
          <p14:tracePt t="89647" x="6400800" y="3206750"/>
          <p14:tracePt t="89670" x="6388100" y="3206750"/>
          <p14:tracePt t="89708" x="6388100" y="3213100"/>
          <p14:tracePt t="89730" x="6394450" y="3219450"/>
          <p14:tracePt t="89747" x="6407150" y="3232150"/>
          <p14:tracePt t="89753" x="6413500" y="3238500"/>
          <p14:tracePt t="89761" x="6426200" y="3238500"/>
          <p14:tracePt t="89778" x="6470650" y="3244850"/>
          <p14:tracePt t="89795" x="6515100" y="3257550"/>
          <p14:tracePt t="89812" x="6559550" y="3263900"/>
          <p14:tracePt t="89828" x="6680200" y="3263900"/>
          <p14:tracePt t="89845" x="6762750" y="3263900"/>
          <p14:tracePt t="89861" x="6838950" y="3263900"/>
          <p14:tracePt t="89878" x="6896100" y="3263900"/>
          <p14:tracePt t="89895" x="6934200" y="3263900"/>
          <p14:tracePt t="89912" x="6959600" y="3263900"/>
          <p14:tracePt t="89928" x="6965950" y="3263900"/>
          <p14:tracePt t="89945" x="6972300" y="3263900"/>
          <p14:tracePt t="89961" x="6978650" y="3263900"/>
          <p14:tracePt t="89978" x="6997700" y="3257550"/>
          <p14:tracePt t="89995" x="7023100" y="3257550"/>
          <p14:tracePt t="90011" x="7035800" y="3251200"/>
          <p14:tracePt t="90028" x="7042150" y="3251200"/>
          <p14:tracePt t="90045" x="7048500" y="3251200"/>
          <p14:tracePt t="90061" x="7061200" y="3251200"/>
          <p14:tracePt t="90136" x="7067550" y="3251200"/>
          <p14:tracePt t="90158" x="7073900" y="3251200"/>
          <p14:tracePt t="90204" x="7080250" y="3251200"/>
          <p14:tracePt t="90234" x="7086600" y="3251200"/>
          <p14:tracePt t="90255" x="7099300" y="3251200"/>
          <p14:tracePt t="90264" x="7105650" y="3251200"/>
          <p14:tracePt t="90294" x="7112000" y="3251200"/>
          <p14:tracePt t="90316" x="7118350" y="3251200"/>
          <p14:tracePt t="90346" x="7124700" y="3251200"/>
          <p14:tracePt t="90384" x="7131050" y="3251200"/>
          <p14:tracePt t="90436" x="7137400" y="3251200"/>
          <p14:tracePt t="90474" x="7143750" y="3251200"/>
          <p14:tracePt t="90489" x="7150100" y="3251200"/>
          <p14:tracePt t="90513" x="7156450" y="3251200"/>
          <p14:tracePt t="90549" x="7162800" y="3251200"/>
          <p14:tracePt t="90571" x="7169150" y="3251200"/>
          <p14:tracePt t="90594" x="7175500" y="3251200"/>
          <p14:tracePt t="90602" x="7181850" y="3251200"/>
          <p14:tracePt t="90611" x="7188200" y="3251200"/>
          <p14:tracePt t="90628" x="7213600" y="3251200"/>
          <p14:tracePt t="90644" x="7232650" y="3251200"/>
          <p14:tracePt t="90661" x="7270750" y="3251200"/>
          <p14:tracePt t="90678" x="7296150" y="3251200"/>
          <p14:tracePt t="90694" x="7308850" y="3251200"/>
          <p14:tracePt t="90711" x="7321550" y="3251200"/>
          <p14:tracePt t="90728" x="7327900" y="3251200"/>
          <p14:tracePt t="90745" x="7346950" y="3251200"/>
          <p14:tracePt t="90761" x="7353300" y="3251200"/>
          <p14:tracePt t="90778" x="7359650" y="3251200"/>
          <p14:tracePt t="90795" x="7366000" y="3251200"/>
          <p14:tracePt t="90811" x="7372350" y="3257550"/>
          <p14:tracePt t="90828" x="7372350" y="3263900"/>
          <p14:tracePt t="90861" x="7378700" y="3263900"/>
          <p14:tracePt t="90881" x="7391400" y="3270250"/>
          <p14:tracePt t="91000" x="7385050" y="3270250"/>
          <p14:tracePt t="91008" x="7372350" y="3270250"/>
          <p14:tracePt t="91016" x="7359650" y="3270250"/>
          <p14:tracePt t="91028" x="7315200" y="3263900"/>
          <p14:tracePt t="91045" x="7200900" y="3263900"/>
          <p14:tracePt t="91061" x="6965950" y="3257550"/>
          <p14:tracePt t="91078" x="6819900" y="3257550"/>
          <p14:tracePt t="91094" x="6680200" y="3257550"/>
          <p14:tracePt t="91111" x="6559550" y="3270250"/>
          <p14:tracePt t="91128" x="6369050" y="3276600"/>
          <p14:tracePt t="91144" x="6273800" y="3276600"/>
          <p14:tracePt t="91161" x="6197600" y="3276600"/>
          <p14:tracePt t="91178" x="6108700" y="3289300"/>
          <p14:tracePt t="91195" x="6000750" y="3302000"/>
          <p14:tracePt t="91211" x="5886450" y="3308350"/>
          <p14:tracePt t="91228" x="5822950" y="3314700"/>
          <p14:tracePt t="91245" x="5784850" y="3321050"/>
          <p14:tracePt t="91261" x="5759450" y="3321050"/>
          <p14:tracePt t="91278" x="5727700" y="3327400"/>
          <p14:tracePt t="91294" x="5721350" y="3327400"/>
          <p14:tracePt t="91311" x="5715000" y="3327400"/>
          <p14:tracePt t="91328" x="5708650" y="3327400"/>
          <p14:tracePt t="91345" x="5695950" y="3327400"/>
          <p14:tracePt t="91361" x="5695950" y="3333750"/>
          <p14:tracePt t="91489" x="5702300" y="3333750"/>
          <p14:tracePt t="91502" x="5708650" y="3333750"/>
          <p14:tracePt t="91506" x="5708650" y="3340100"/>
          <p14:tracePt t="91512" x="5727700" y="3340100"/>
          <p14:tracePt t="91528" x="5778500" y="3359150"/>
          <p14:tracePt t="91544" x="5835650" y="3378200"/>
          <p14:tracePt t="91561" x="5892800" y="3390900"/>
          <p14:tracePt t="91577" x="5937250" y="3397250"/>
          <p14:tracePt t="91594" x="5994400" y="3403600"/>
          <p14:tracePt t="91611" x="6045200" y="3422650"/>
          <p14:tracePt t="91628" x="6102350" y="3435350"/>
          <p14:tracePt t="91644" x="6178550" y="3441700"/>
          <p14:tracePt t="91661" x="6324600" y="3460750"/>
          <p14:tracePt t="91678" x="6413500" y="3486150"/>
          <p14:tracePt t="91694" x="6483350" y="3498850"/>
          <p14:tracePt t="91711" x="6540500" y="3505200"/>
          <p14:tracePt t="91714" x="6565900" y="3505200"/>
          <p14:tracePt t="91728" x="6584950" y="3511550"/>
          <p14:tracePt t="91744" x="6629400" y="3511550"/>
          <p14:tracePt t="91761" x="6642100" y="3511550"/>
          <p14:tracePt t="91777" x="6654800" y="3517900"/>
          <p14:tracePt t="91794" x="6673850" y="3517900"/>
          <p14:tracePt t="91811" x="6692900" y="3524250"/>
          <p14:tracePt t="91827" x="6699250" y="3524250"/>
          <p14:tracePt t="91844" x="6711950" y="3524250"/>
          <p14:tracePt t="91861" x="6724650" y="3524250"/>
          <p14:tracePt t="91878" x="6731000" y="3524250"/>
          <p14:tracePt t="91894" x="6743700" y="3530600"/>
          <p14:tracePt t="91911" x="6756400" y="3530600"/>
          <p14:tracePt t="91928" x="6762750" y="3530600"/>
          <p14:tracePt t="91944" x="6769100" y="3530600"/>
          <p14:tracePt t="91961" x="6775450" y="3530600"/>
          <p14:tracePt t="92029" x="6781800" y="3530600"/>
          <p14:tracePt t="92059" x="6788150" y="3530600"/>
          <p14:tracePt t="92096" x="6800850" y="3530600"/>
          <p14:tracePt t="92118" x="6807200" y="3530600"/>
          <p14:tracePt t="92156" x="6813550" y="3530600"/>
          <p14:tracePt t="92179" x="6819900" y="3530600"/>
          <p14:tracePt t="92269" x="6826250" y="3530600"/>
          <p14:tracePt t="92284" x="6832600" y="3530600"/>
          <p14:tracePt t="92299" x="6838950" y="3530600"/>
          <p14:tracePt t="92322" x="6845300" y="3530600"/>
          <p14:tracePt t="92652" x="6851650" y="3530600"/>
          <p14:tracePt t="92659" x="6858000" y="3530600"/>
          <p14:tracePt t="92682" x="6864350" y="3524250"/>
          <p14:tracePt t="92689" x="6870700" y="3524250"/>
          <p14:tracePt t="92698" x="6870700" y="3517900"/>
          <p14:tracePt t="92712" x="6877050" y="3517900"/>
          <p14:tracePt t="92727" x="6889750" y="3511550"/>
          <p14:tracePt t="92744" x="6896100" y="3511550"/>
          <p14:tracePt t="92761" x="6902450" y="3511550"/>
          <p14:tracePt t="92787" x="6908800" y="3511550"/>
          <p14:tracePt t="92824" x="6915150" y="3505200"/>
          <p14:tracePt t="92848" x="6921500" y="3492500"/>
          <p14:tracePt t="92900" x="6934200" y="3492500"/>
          <p14:tracePt t="92907" x="6940550" y="3492500"/>
          <p14:tracePt t="92914" x="6940550" y="3486150"/>
          <p14:tracePt t="92944" x="6946900" y="3486150"/>
          <p14:tracePt t="92952" x="6953250" y="3486150"/>
          <p14:tracePt t="92990" x="6959600" y="3479800"/>
          <p14:tracePt t="93012" x="6965950" y="3479800"/>
          <p14:tracePt t="93035" x="6972300" y="3479800"/>
          <p14:tracePt t="93380" x="6946900" y="3479800"/>
          <p14:tracePt t="93387" x="6921500" y="3486150"/>
          <p14:tracePt t="93396" x="6889750" y="3492500"/>
          <p14:tracePt t="93411" x="6845300" y="3505200"/>
          <p14:tracePt t="93427" x="6807200" y="3505200"/>
          <p14:tracePt t="93444" x="6756400" y="3505200"/>
          <p14:tracePt t="93461" x="6724650" y="3511550"/>
          <p14:tracePt t="93477" x="6673850" y="3511550"/>
          <p14:tracePt t="93494" x="6642100" y="3517900"/>
          <p14:tracePt t="93510" x="6604000" y="3530600"/>
          <p14:tracePt t="93527" x="6565900" y="3549650"/>
          <p14:tracePt t="93544" x="6521450" y="3575050"/>
          <p14:tracePt t="93560" x="6464300" y="3600450"/>
          <p14:tracePt t="93577" x="6432550" y="3613150"/>
          <p14:tracePt t="93594" x="6407150" y="3632200"/>
          <p14:tracePt t="93610" x="6375400" y="3651250"/>
          <p14:tracePt t="93627" x="6343650" y="3689350"/>
          <p14:tracePt t="93644" x="6318250" y="3708400"/>
          <p14:tracePt t="93660" x="6305550" y="3727450"/>
          <p14:tracePt t="93677" x="6299200" y="3733800"/>
          <p14:tracePt t="93974" x="6261100" y="3740150"/>
          <p14:tracePt t="93981" x="6216650" y="3746500"/>
          <p14:tracePt t="93994" x="6178550" y="3765550"/>
          <p14:tracePt t="94010" x="6083300" y="3784600"/>
          <p14:tracePt t="94027" x="6051550" y="3790950"/>
          <p14:tracePt t="94044" x="6013450" y="3803650"/>
          <p14:tracePt t="94060" x="5988050" y="3810000"/>
          <p14:tracePt t="94077" x="5956300" y="3816350"/>
          <p14:tracePt t="94094" x="5918200" y="3816350"/>
          <p14:tracePt t="94110" x="5899150" y="3816350"/>
          <p14:tracePt t="94127" x="5892800" y="3822700"/>
          <p14:tracePt t="94144" x="5880100" y="3822700"/>
          <p14:tracePt t="94348" x="5899150" y="3822700"/>
          <p14:tracePt t="94357" x="5911850" y="3822700"/>
          <p14:tracePt t="94364" x="5937250" y="3816350"/>
          <p14:tracePt t="94377" x="5949950" y="3816350"/>
          <p14:tracePt t="94394" x="5988050" y="3803650"/>
          <p14:tracePt t="94410" x="6007100" y="3803650"/>
          <p14:tracePt t="94427" x="6045200" y="3803650"/>
          <p14:tracePt t="94443" x="6070600" y="3797300"/>
          <p14:tracePt t="94460" x="6108700" y="3797300"/>
          <p14:tracePt t="94477" x="6153150" y="3797300"/>
          <p14:tracePt t="94494" x="6172200" y="3797300"/>
          <p14:tracePt t="94510" x="6178550" y="3797300"/>
          <p14:tracePt t="94527" x="6191250" y="3797300"/>
          <p14:tracePt t="94544" x="6203950" y="3797300"/>
          <p14:tracePt t="94560" x="6216650" y="3797300"/>
          <p14:tracePt t="94577" x="6229350" y="3797300"/>
          <p14:tracePt t="94594" x="6242050" y="3797300"/>
          <p14:tracePt t="94611" x="6254750" y="3797300"/>
          <p14:tracePt t="94627" x="6267450" y="3797300"/>
          <p14:tracePt t="94644" x="6273800" y="3797300"/>
          <p14:tracePt t="94660" x="6292850" y="3797300"/>
          <p14:tracePt t="94677" x="6299200" y="3797300"/>
          <p14:tracePt t="94695" x="6311900" y="3810000"/>
          <p14:tracePt t="94710" x="6324600" y="3816350"/>
          <p14:tracePt t="94727" x="6343650" y="3816350"/>
          <p14:tracePt t="94744" x="6350000" y="3822700"/>
          <p14:tracePt t="94760" x="6362700" y="3829050"/>
          <p14:tracePt t="94777" x="6388100" y="3835400"/>
          <p14:tracePt t="94793" x="6394450" y="3835400"/>
          <p14:tracePt t="94810" x="6400800" y="3835400"/>
          <p14:tracePt t="94827" x="6413500" y="3835400"/>
          <p14:tracePt t="94843" x="6426200" y="3835400"/>
          <p14:tracePt t="94860" x="6432550" y="3848100"/>
          <p14:tracePt t="94893" x="6438900" y="3848100"/>
          <p14:tracePt t="94910" x="6445250" y="3848100"/>
          <p14:tracePt t="94927" x="6451600" y="3848100"/>
          <p14:tracePt t="94957" x="6457950" y="3854450"/>
          <p14:tracePt t="94972" x="6464300" y="3860800"/>
          <p14:tracePt t="94986" x="6464300" y="3867150"/>
          <p14:tracePt t="94995" x="6470650" y="3867150"/>
          <p14:tracePt t="95017" x="6470650" y="3873500"/>
          <p14:tracePt t="95027" x="6470650" y="3879850"/>
          <p14:tracePt t="95378" x="6502400" y="3879850"/>
          <p14:tracePt t="95386" x="6546850" y="3873500"/>
          <p14:tracePt t="95393" x="6584950" y="3867150"/>
          <p14:tracePt t="95410" x="6642100" y="3848100"/>
          <p14:tracePt t="95427" x="6692900" y="3848100"/>
          <p14:tracePt t="95443" x="6724650" y="3841750"/>
          <p14:tracePt t="95460" x="6743700" y="3841750"/>
          <p14:tracePt t="95477" x="6762750" y="3841750"/>
          <p14:tracePt t="95493" x="6775450" y="3841750"/>
          <p14:tracePt t="95510" x="6781800" y="3835400"/>
          <p14:tracePt t="95527" x="6788150" y="3835400"/>
          <p14:tracePt t="95543" x="6800850" y="3835400"/>
          <p14:tracePt t="95560" x="6819900" y="3835400"/>
          <p14:tracePt t="95576" x="6832600" y="3835400"/>
          <p14:tracePt t="95593" x="6845300" y="3835400"/>
          <p14:tracePt t="95610" x="6877050" y="3822700"/>
          <p14:tracePt t="95627" x="6889750" y="3822700"/>
          <p14:tracePt t="95643" x="6908800" y="3822700"/>
          <p14:tracePt t="95660" x="6934200" y="3822700"/>
          <p14:tracePt t="95676" x="6953250" y="3822700"/>
          <p14:tracePt t="95693" x="6985000" y="3822700"/>
          <p14:tracePt t="95710" x="7004050" y="3816350"/>
          <p14:tracePt t="95727" x="7023100" y="3816350"/>
          <p14:tracePt t="95743" x="7029450" y="3816350"/>
          <p14:tracePt t="95760" x="7035800" y="3816350"/>
          <p14:tracePt t="95776" x="7042150" y="3816350"/>
          <p14:tracePt t="95793" x="7048500" y="3816350"/>
          <p14:tracePt t="96016" x="7054850" y="3816350"/>
          <p14:tracePt t="96025" x="7061200" y="3816350"/>
          <p14:tracePt t="96031" x="7067550" y="3816350"/>
          <p14:tracePt t="96043" x="7073900" y="3816350"/>
          <p14:tracePt t="96060" x="7086600" y="3816350"/>
          <p14:tracePt t="96076" x="7099300" y="3816350"/>
          <p14:tracePt t="96093" x="7105650" y="3816350"/>
          <p14:tracePt t="96110" x="7118350" y="3816350"/>
          <p14:tracePt t="96347" x="7067550" y="3816350"/>
          <p14:tracePt t="96354" x="6997700" y="3822700"/>
          <p14:tracePt t="96363" x="6934200" y="3835400"/>
          <p14:tracePt t="96376" x="6807200" y="3854450"/>
          <p14:tracePt t="96393" x="6686550" y="3867150"/>
          <p14:tracePt t="96410" x="6565900" y="3886200"/>
          <p14:tracePt t="96426" x="6438900" y="3898900"/>
          <p14:tracePt t="96443" x="6337300" y="3898900"/>
          <p14:tracePt t="96460" x="6223000" y="3898900"/>
          <p14:tracePt t="96477" x="6153150" y="3898900"/>
          <p14:tracePt t="96493" x="6076950" y="3898900"/>
          <p14:tracePt t="96510" x="6000750" y="3892550"/>
          <p14:tracePt t="96526" x="5911850" y="3892550"/>
          <p14:tracePt t="96543" x="5867400" y="3886200"/>
          <p14:tracePt t="96560" x="5842000" y="3886200"/>
          <p14:tracePt t="96576" x="5829300" y="3886200"/>
          <p14:tracePt t="96593" x="5816600" y="3886200"/>
          <p14:tracePt t="96610" x="5810250" y="3886200"/>
          <p14:tracePt t="96626" x="5803900" y="3886200"/>
          <p14:tracePt t="96964" x="5810250" y="3886200"/>
          <p14:tracePt t="96980" x="5816600" y="3892550"/>
          <p14:tracePt t="96985" x="5829300" y="3892550"/>
          <p14:tracePt t="97000" x="5842000" y="3892550"/>
          <p14:tracePt t="97009" x="5848350" y="3892550"/>
          <p14:tracePt t="97026" x="5880100" y="3905250"/>
          <p14:tracePt t="97043" x="5905500" y="3911600"/>
          <p14:tracePt t="97060" x="5943600" y="3917950"/>
          <p14:tracePt t="97076" x="6000750" y="3937000"/>
          <p14:tracePt t="97093" x="6032500" y="3943350"/>
          <p14:tracePt t="97110" x="6076950" y="3949700"/>
          <p14:tracePt t="97126" x="6115050" y="3956050"/>
          <p14:tracePt t="97143" x="6153150" y="3956050"/>
          <p14:tracePt t="97160" x="6178550" y="3962400"/>
          <p14:tracePt t="97176" x="6191250" y="3962400"/>
          <p14:tracePt t="97193" x="6197600" y="3962400"/>
          <p14:tracePt t="97210" x="6203950" y="3962400"/>
          <p14:tracePt t="97226" x="6210300" y="3962400"/>
          <p14:tracePt t="97243" x="6216650" y="3962400"/>
          <p14:tracePt t="97940" x="6229350" y="3962400"/>
          <p14:tracePt t="97947" x="6235700" y="3962400"/>
          <p14:tracePt t="97963" x="6242050" y="3962400"/>
          <p14:tracePt t="97970" x="6248400" y="3962400"/>
          <p14:tracePt t="97977" x="6254750" y="3962400"/>
          <p14:tracePt t="98015" x="6261100" y="3956050"/>
          <p14:tracePt t="98022" x="6267450" y="3956050"/>
          <p14:tracePt t="98046" x="6273800" y="3956050"/>
          <p14:tracePt t="98059" x="6280150" y="3956050"/>
          <p14:tracePt t="98082" x="6286500" y="3956050"/>
          <p14:tracePt t="98120" x="6292850" y="3956050"/>
          <p14:tracePt t="98376" x="6286500" y="3962400"/>
          <p14:tracePt t="98383" x="6280150" y="3975100"/>
          <p14:tracePt t="98393" x="6267450" y="3987800"/>
          <p14:tracePt t="98409" x="6216650" y="4032250"/>
          <p14:tracePt t="98426" x="6172200" y="4070350"/>
          <p14:tracePt t="98443" x="6064250" y="4197350"/>
          <p14:tracePt t="98459" x="5956300" y="4305300"/>
          <p14:tracePt t="98476" x="5880100" y="4432300"/>
          <p14:tracePt t="98493" x="5822950" y="4540250"/>
          <p14:tracePt t="98510" x="5784850" y="4610100"/>
          <p14:tracePt t="98526" x="5772150" y="4635500"/>
          <p14:tracePt t="98962" x="5765800" y="4635500"/>
          <p14:tracePt t="98984" x="5765800" y="4629150"/>
          <p14:tracePt t="98991" x="5759450" y="4622800"/>
          <p14:tracePt t="99007" x="5759450" y="4616450"/>
          <p14:tracePt t="99014" x="5759450" y="4610100"/>
          <p14:tracePt t="99030" x="5759450" y="4591050"/>
          <p14:tracePt t="99044" x="5759450" y="4578350"/>
          <p14:tracePt t="99059" x="5765800" y="4559300"/>
          <p14:tracePt t="99076" x="5791200" y="4521200"/>
          <p14:tracePt t="99093" x="5816600" y="4502150"/>
          <p14:tracePt t="99109" x="5848350" y="4470400"/>
          <p14:tracePt t="99126" x="5892800" y="4451350"/>
          <p14:tracePt t="99143" x="5956300" y="4419600"/>
          <p14:tracePt t="99159" x="5988050" y="4400550"/>
          <p14:tracePt t="99176" x="6032500" y="4394200"/>
          <p14:tracePt t="99192" x="6083300" y="4387850"/>
          <p14:tracePt t="99209" x="6146800" y="4381500"/>
          <p14:tracePt t="99226" x="6172200" y="4375150"/>
          <p14:tracePt t="99243" x="6203950" y="4375150"/>
          <p14:tracePt t="99259" x="6223000" y="4375150"/>
          <p14:tracePt t="99276" x="6248400" y="4375150"/>
          <p14:tracePt t="99292" x="6273800" y="4375150"/>
          <p14:tracePt t="99309" x="6292850" y="4387850"/>
          <p14:tracePt t="99326" x="6305550" y="4387850"/>
          <p14:tracePt t="99342" x="6324600" y="4400550"/>
          <p14:tracePt t="99359" x="6343650" y="4400550"/>
          <p14:tracePt t="99376" x="6356350" y="4419600"/>
          <p14:tracePt t="99409" x="6362700" y="4425950"/>
          <p14:tracePt t="99426" x="6362700" y="4432300"/>
          <p14:tracePt t="99442" x="6343650" y="4438650"/>
          <p14:tracePt t="99743" x="6369050" y="4432300"/>
          <p14:tracePt t="99750" x="6413500" y="4419600"/>
          <p14:tracePt t="99759" x="6451600" y="4413250"/>
          <p14:tracePt t="99776" x="6527800" y="4387850"/>
          <p14:tracePt t="99792" x="6591300" y="4368800"/>
          <p14:tracePt t="99809" x="6642100" y="4362450"/>
          <p14:tracePt t="99825" x="6705600" y="4362450"/>
          <p14:tracePt t="99842" x="6750050" y="4362450"/>
          <p14:tracePt t="99859" x="6781800" y="4362450"/>
          <p14:tracePt t="99875" x="6813550" y="4362450"/>
          <p14:tracePt t="99892" x="6832600" y="4356100"/>
          <p14:tracePt t="99909" x="6858000" y="4356100"/>
          <p14:tracePt t="99926" x="6864350" y="4356100"/>
          <p14:tracePt t="99942" x="6870700" y="4356100"/>
          <p14:tracePt t="99959" x="6889750" y="4356100"/>
          <p14:tracePt t="99976" x="6902450" y="4356100"/>
          <p14:tracePt t="99992" x="6908800" y="4356100"/>
          <p14:tracePt t="100009" x="6921500" y="4356100"/>
          <p14:tracePt t="100042" x="6927850" y="4356100"/>
          <p14:tracePt t="100306" x="6896100" y="4368800"/>
          <p14:tracePt t="100315" x="6851650" y="4375150"/>
          <p14:tracePt t="100325" x="6819900" y="4394200"/>
          <p14:tracePt t="100342" x="6750050" y="4413250"/>
          <p14:tracePt t="100359" x="6673850" y="4438650"/>
          <p14:tracePt t="100376" x="6559550" y="4464050"/>
          <p14:tracePt t="100392" x="6496050" y="4476750"/>
          <p14:tracePt t="100409" x="6407150" y="4483100"/>
          <p14:tracePt t="100425" x="6305550" y="4502150"/>
          <p14:tracePt t="100442" x="6153150" y="4527550"/>
          <p14:tracePt t="100459" x="6083300" y="4533900"/>
          <p14:tracePt t="100475" x="6013450" y="4552950"/>
          <p14:tracePt t="100492" x="5975350" y="4552950"/>
          <p14:tracePt t="100509" x="5924550" y="4552950"/>
          <p14:tracePt t="100525" x="5861050" y="4552950"/>
          <p14:tracePt t="100542" x="5816600" y="4552950"/>
          <p14:tracePt t="100559" x="5772150" y="4552950"/>
          <p14:tracePt t="100576" x="5734050" y="4552950"/>
          <p14:tracePt t="100592" x="5695950" y="4546600"/>
          <p14:tracePt t="100609" x="5670550" y="4546600"/>
          <p14:tracePt t="100625" x="5651500" y="4540250"/>
          <p14:tracePt t="100642" x="5645150" y="4540250"/>
          <p14:tracePt t="100659" x="5638800" y="4540250"/>
          <p14:tracePt t="100878" x="5651500" y="4540250"/>
          <p14:tracePt t="100886" x="5683250" y="4540250"/>
          <p14:tracePt t="100895" x="5695950" y="4540250"/>
          <p14:tracePt t="100909" x="5740400" y="4540250"/>
          <p14:tracePt t="100925" x="5765800" y="4540250"/>
          <p14:tracePt t="100942" x="5797550" y="4540250"/>
          <p14:tracePt t="100959" x="5835650" y="4540250"/>
          <p14:tracePt t="100975" x="5873750" y="4540250"/>
          <p14:tracePt t="100992" x="5930900" y="4540250"/>
          <p14:tracePt t="101009" x="5956300" y="4540250"/>
          <p14:tracePt t="101025" x="5988050" y="4540250"/>
          <p14:tracePt t="101043" x="6000750" y="4533900"/>
          <p14:tracePt t="101059" x="6032500" y="4533900"/>
          <p14:tracePt t="101075" x="6051550" y="4527550"/>
          <p14:tracePt t="101092" x="6070600" y="4527550"/>
          <p14:tracePt t="101109" x="6096000" y="4527550"/>
          <p14:tracePt t="101125" x="6115050" y="4527550"/>
          <p14:tracePt t="101142" x="6127750" y="4521200"/>
          <p14:tracePt t="101158" x="6134100" y="4521200"/>
          <p14:tracePt t="101192" x="6140450" y="4521200"/>
          <p14:tracePt t="101209" x="6146800" y="4521200"/>
          <p14:tracePt t="101269" x="6146800" y="4514850"/>
          <p14:tracePt t="101705" x="6178550" y="4508500"/>
          <p14:tracePt t="101713" x="6242050" y="4508500"/>
          <p14:tracePt t="101726" x="6305550" y="4508500"/>
          <p14:tracePt t="101742" x="6445250" y="4508500"/>
          <p14:tracePt t="101759" x="6508750" y="4508500"/>
          <p14:tracePt t="101775" x="6565900" y="4508500"/>
          <p14:tracePt t="101792" x="6610350" y="4508500"/>
          <p14:tracePt t="101809" x="6692900" y="4502150"/>
          <p14:tracePt t="101825" x="6769100" y="4489450"/>
          <p14:tracePt t="101842" x="6819900" y="4476750"/>
          <p14:tracePt t="101858" x="6845300" y="4470400"/>
          <p14:tracePt t="101875" x="6858000" y="4470400"/>
          <p14:tracePt t="101892" x="6877050" y="4457700"/>
          <p14:tracePt t="101908" x="6883400" y="4457700"/>
          <p14:tracePt t="101925" x="6883400" y="4451350"/>
          <p14:tracePt t="101942" x="6883400" y="4445000"/>
          <p14:tracePt t="102186" x="6927850" y="4438650"/>
          <p14:tracePt t="102195" x="6991350" y="4432300"/>
          <p14:tracePt t="102202" x="7054850" y="4425950"/>
          <p14:tracePt t="102208" x="7112000" y="4425950"/>
          <p14:tracePt t="102225" x="7181850" y="4425950"/>
          <p14:tracePt t="102242" x="7239000" y="4425950"/>
          <p14:tracePt t="102258" x="7283450" y="4425950"/>
          <p14:tracePt t="102275" x="7353300" y="4425950"/>
          <p14:tracePt t="102292" x="7385050" y="4425950"/>
          <p14:tracePt t="102308" x="7429500" y="4425950"/>
          <p14:tracePt t="102325" x="7454900" y="4425950"/>
          <p14:tracePt t="102342" x="7486650" y="4425950"/>
          <p14:tracePt t="102358" x="7518400" y="4425950"/>
          <p14:tracePt t="102375" x="7531100" y="4425950"/>
          <p14:tracePt t="102392" x="7543800" y="4425950"/>
          <p14:tracePt t="102425" x="7550150" y="4425950"/>
          <p14:tracePt t="102442" x="7556500" y="4425950"/>
          <p14:tracePt t="102749" x="7562850" y="4425950"/>
          <p14:tracePt t="102787" x="7569200" y="4425950"/>
          <p14:tracePt t="102802" x="7575550" y="4425950"/>
          <p14:tracePt t="102831" x="7581900" y="4425950"/>
          <p14:tracePt t="102839" x="7588250" y="4425950"/>
          <p14:tracePt t="102862" x="7594600" y="4425950"/>
          <p14:tracePt t="102975" x="7581900" y="4425950"/>
          <p14:tracePt t="102982" x="7569200" y="4432300"/>
          <p14:tracePt t="102992" x="7550150" y="4432300"/>
          <p14:tracePt t="103008" x="7442200" y="4438650"/>
          <p14:tracePt t="103025" x="7372350" y="4438650"/>
          <p14:tracePt t="103041" x="7315200" y="4445000"/>
          <p14:tracePt t="103058" x="7232650" y="4445000"/>
          <p14:tracePt t="103075" x="7156450" y="4445000"/>
          <p14:tracePt t="103092" x="7035800" y="4457700"/>
          <p14:tracePt t="103109" x="6921500" y="4476750"/>
          <p14:tracePt t="103125" x="6731000" y="4521200"/>
          <p14:tracePt t="103142" x="6610350" y="4546600"/>
          <p14:tracePt t="103158" x="6502400" y="4565650"/>
          <p14:tracePt t="103175" x="6407150" y="4565650"/>
          <p14:tracePt t="103191" x="6337300" y="4565650"/>
          <p14:tracePt t="103208" x="6267450" y="4565650"/>
          <p14:tracePt t="103225" x="6216650" y="4559300"/>
          <p14:tracePt t="103241" x="6178550" y="4559300"/>
          <p14:tracePt t="103258" x="6134100" y="4552950"/>
          <p14:tracePt t="103275" x="6083300" y="4546600"/>
          <p14:tracePt t="103291" x="6064250" y="4546600"/>
          <p14:tracePt t="103308" x="6057900" y="4546600"/>
          <p14:tracePt t="103325" x="6051550" y="4546600"/>
          <p14:tracePt t="103402" x="6045200" y="4546600"/>
          <p14:tracePt t="103425" x="6038850" y="4546600"/>
          <p14:tracePt t="103440" x="6032500" y="4546600"/>
          <p14:tracePt t="103455" x="6026150" y="4546600"/>
          <p14:tracePt t="103462" x="6019800" y="4546600"/>
          <p14:tracePt t="103478" x="6013450" y="4546600"/>
          <p14:tracePt t="103492" x="6007100" y="4546600"/>
          <p14:tracePt t="103508" x="5994400" y="4559300"/>
          <p14:tracePt t="103525" x="5988050" y="4565650"/>
          <p14:tracePt t="103541" x="5981700" y="4578350"/>
          <p14:tracePt t="103558" x="5975350" y="4584700"/>
          <p14:tracePt t="103575" x="5969000" y="4591050"/>
          <p14:tracePt t="103591" x="5956300" y="4597400"/>
          <p14:tracePt t="103608" x="5956300" y="4610100"/>
          <p14:tracePt t="103625" x="5949950" y="4629150"/>
          <p14:tracePt t="103642" x="5943600" y="4641850"/>
          <p14:tracePt t="103658" x="5943600" y="4673600"/>
          <p14:tracePt t="103675" x="5937250" y="4692650"/>
          <p14:tracePt t="103691" x="5937250" y="4711700"/>
          <p14:tracePt t="103708" x="5937250" y="4743450"/>
          <p14:tracePt t="103725" x="5937250" y="4762500"/>
          <p14:tracePt t="103726" x="5943600" y="4781550"/>
          <p14:tracePt t="103741" x="5962650" y="4794250"/>
          <p14:tracePt t="103758" x="5981700" y="4806950"/>
          <p14:tracePt t="103775" x="5994400" y="4806950"/>
          <p14:tracePt t="103791" x="6013450" y="4819650"/>
          <p14:tracePt t="103808" x="6051550" y="4832350"/>
          <p14:tracePt t="103825" x="6070600" y="4838700"/>
          <p14:tracePt t="103841" x="6076950" y="4838700"/>
          <p14:tracePt t="103858" x="6083300" y="4838700"/>
          <p14:tracePt t="104072" x="6096000" y="4838700"/>
          <p14:tracePt t="104079" x="6108700" y="4832350"/>
          <p14:tracePt t="104091" x="6115050" y="4832350"/>
          <p14:tracePt t="104108" x="6140450" y="4826000"/>
          <p14:tracePt t="104124" x="6191250" y="4819650"/>
          <p14:tracePt t="104141" x="6223000" y="4819650"/>
          <p14:tracePt t="104158" x="6267450" y="4819650"/>
          <p14:tracePt t="104175" x="6318250" y="4819650"/>
          <p14:tracePt t="104191" x="6388100" y="4819650"/>
          <p14:tracePt t="104208" x="6438900" y="4819650"/>
          <p14:tracePt t="104225" x="6489700" y="4819650"/>
          <p14:tracePt t="104241" x="6521450" y="4819650"/>
          <p14:tracePt t="104258" x="6565900" y="4819650"/>
          <p14:tracePt t="104275" x="6604000" y="4819650"/>
          <p14:tracePt t="104291" x="6642100" y="4826000"/>
          <p14:tracePt t="104308" x="6667500" y="4826000"/>
          <p14:tracePt t="104324" x="6692900" y="4832350"/>
          <p14:tracePt t="104341" x="6711950" y="4832350"/>
          <p14:tracePt t="104358" x="6724650" y="4832350"/>
          <p14:tracePt t="104375" x="6731000" y="4832350"/>
          <p14:tracePt t="104391" x="6743700" y="4832350"/>
          <p14:tracePt t="104408" x="6756400" y="4832350"/>
          <p14:tracePt t="104425" x="6762750" y="4832350"/>
          <p14:tracePt t="104441" x="6769100" y="4832350"/>
          <p14:tracePt t="104458" x="6775450" y="4832350"/>
          <p14:tracePt t="104491" x="6788150" y="4832350"/>
          <p14:tracePt t="104508" x="6794500" y="4832350"/>
          <p14:tracePt t="104524" x="6800850" y="4832350"/>
          <p14:tracePt t="104541" x="6813550" y="4832350"/>
          <p14:tracePt t="104558" x="6826250" y="4832350"/>
          <p14:tracePt t="104575" x="6838950" y="4832350"/>
          <p14:tracePt t="104591" x="6845300" y="4832350"/>
          <p14:tracePt t="104608" x="6851650" y="4832350"/>
          <p14:tracePt t="104625" x="6858000" y="4832350"/>
          <p14:tracePt t="104658" x="6877050" y="4832350"/>
          <p14:tracePt t="104675" x="6883400" y="4826000"/>
          <p14:tracePt t="104691" x="6889750" y="4826000"/>
          <p14:tracePt t="104724" x="6896100" y="4819650"/>
          <p14:tracePt t="104741" x="6902450" y="4813300"/>
          <p14:tracePt t="104758" x="6908800" y="4813300"/>
          <p14:tracePt t="104774" x="6927850" y="4806950"/>
          <p14:tracePt t="104791" x="6934200" y="4806950"/>
          <p14:tracePt t="104808" x="6946900" y="4794250"/>
          <p14:tracePt t="104824" x="6959600" y="4794250"/>
          <p14:tracePt t="104841" x="6972300" y="4794250"/>
          <p14:tracePt t="104858" x="6978650" y="4794250"/>
          <p14:tracePt t="104874" x="6991350" y="4794250"/>
          <p14:tracePt t="104891" x="6997700" y="4794250"/>
          <p14:tracePt t="104908" x="7010400" y="4794250"/>
          <p14:tracePt t="104925" x="7016750" y="4794250"/>
          <p14:tracePt t="105491" x="7061200" y="4775200"/>
          <p14:tracePt t="105498" x="7112000" y="4768850"/>
          <p14:tracePt t="105508" x="7169150" y="4762500"/>
          <p14:tracePt t="105524" x="7258050" y="4756150"/>
          <p14:tracePt t="105541" x="7321550" y="4756150"/>
          <p14:tracePt t="105558" x="7385050" y="4756150"/>
          <p14:tracePt t="105574" x="7461250" y="4756150"/>
          <p14:tracePt t="105591" x="7512050" y="4756150"/>
          <p14:tracePt t="105607" x="7537450" y="4756150"/>
          <p14:tracePt t="105625" x="7562850" y="4756150"/>
          <p14:tracePt t="105641" x="7581900" y="4756150"/>
          <p14:tracePt t="105674" x="7588250" y="4756150"/>
          <p14:tracePt t="105691" x="7600950" y="4756150"/>
          <p14:tracePt t="105707" x="7607300" y="4756150"/>
          <p14:tracePt t="105724" x="7626350" y="4756150"/>
          <p14:tracePt t="105741" x="7632700" y="4756150"/>
          <p14:tracePt t="105758" x="7651750" y="4756150"/>
          <p14:tracePt t="105774" x="7664450" y="4756150"/>
          <p14:tracePt t="105791" x="7677150" y="4756150"/>
          <p14:tracePt t="105807" x="7689850" y="4756150"/>
          <p14:tracePt t="105824" x="7702550" y="4756150"/>
          <p14:tracePt t="105841" x="7708900" y="4756150"/>
          <p14:tracePt t="105858" x="7715250" y="4756150"/>
          <p14:tracePt t="105874" x="7721600" y="4756150"/>
          <p14:tracePt t="105891" x="7727950" y="4756150"/>
          <p14:tracePt t="105908" x="7734300" y="4756150"/>
          <p14:tracePt t="106152" x="7689850" y="4730750"/>
          <p14:tracePt t="106160" x="7626350" y="4724400"/>
          <p14:tracePt t="106167" x="7543800" y="4718050"/>
          <p14:tracePt t="106174" x="7467600" y="4718050"/>
          <p14:tracePt t="106191" x="7321550" y="4724400"/>
          <p14:tracePt t="106207" x="7200900" y="4749800"/>
          <p14:tracePt t="106224" x="7080250" y="4775200"/>
          <p14:tracePt t="106226" x="7035800" y="4781550"/>
          <p14:tracePt t="106241" x="6997700" y="4787900"/>
          <p14:tracePt t="106257" x="6877050" y="4806950"/>
          <p14:tracePt t="106274" x="6807200" y="4806950"/>
          <p14:tracePt t="106291" x="6750050" y="4826000"/>
          <p14:tracePt t="106307" x="6673850" y="4832350"/>
          <p14:tracePt t="106324" x="6584950" y="4838700"/>
          <p14:tracePt t="106341" x="6432550" y="4857750"/>
          <p14:tracePt t="106357" x="6343650" y="4876800"/>
          <p14:tracePt t="106374" x="6280150" y="4895850"/>
          <p14:tracePt t="106391" x="6235700" y="4895850"/>
          <p14:tracePt t="106407" x="6191250" y="4908550"/>
          <p14:tracePt t="106424" x="6165850" y="4914900"/>
          <p14:tracePt t="106441" x="6140450" y="4921250"/>
          <p14:tracePt t="106457" x="6127750" y="4940300"/>
          <p14:tracePt t="106474" x="6115050" y="4959350"/>
          <p14:tracePt t="106491" x="6108700" y="4978400"/>
          <p14:tracePt t="106783" x="6083300" y="4978400"/>
          <p14:tracePt t="106791" x="6064250" y="4978400"/>
          <p14:tracePt t="106798" x="6045200" y="4978400"/>
          <p14:tracePt t="106807" x="6026150" y="4978400"/>
          <p14:tracePt t="106824" x="5988050" y="4978400"/>
          <p14:tracePt t="106841" x="5956300" y="4978400"/>
          <p14:tracePt t="106857" x="5924550" y="4978400"/>
          <p14:tracePt t="106874" x="5905500" y="4978400"/>
          <p14:tracePt t="106907" x="5886450" y="4978400"/>
          <p14:tracePt t="106986" x="5892800" y="4978400"/>
          <p14:tracePt t="106994" x="5911850" y="4978400"/>
          <p14:tracePt t="107000" x="5930900" y="4978400"/>
          <p14:tracePt t="107009" x="5981700" y="4978400"/>
          <p14:tracePt t="107024" x="6140450" y="4978400"/>
          <p14:tracePt t="107041" x="6267450" y="4978400"/>
          <p14:tracePt t="107057" x="6375400" y="4978400"/>
          <p14:tracePt t="107074" x="6464300" y="4978400"/>
          <p14:tracePt t="107090" x="6565900" y="4991100"/>
          <p14:tracePt t="107107" x="6597650" y="4997450"/>
          <p14:tracePt t="107124" x="6629400" y="5003800"/>
          <p14:tracePt t="107140" x="6667500" y="5003800"/>
          <p14:tracePt t="107157" x="6680200" y="5003800"/>
          <p14:tracePt t="107174" x="6686550" y="5003800"/>
          <p14:tracePt t="107190" x="6692900" y="5003800"/>
          <p14:tracePt t="107207" x="6699250" y="5003800"/>
          <p14:tracePt t="107309" x="6699250" y="5010150"/>
          <p14:tracePt t="107331" x="6699250" y="5016500"/>
          <p14:tracePt t="107752" x="6711950" y="5016500"/>
          <p14:tracePt t="107760" x="6737350" y="5016500"/>
          <p14:tracePt t="107768" x="6762750" y="5010150"/>
          <p14:tracePt t="107776" x="6781800" y="5010150"/>
          <p14:tracePt t="107790" x="6813550" y="5003800"/>
          <p14:tracePt t="107807" x="6845300" y="5003800"/>
          <p14:tracePt t="107824" x="6864350" y="4997450"/>
          <p14:tracePt t="107840" x="6870700" y="4997450"/>
          <p14:tracePt t="107857" x="6883400" y="4997450"/>
          <p14:tracePt t="107874" x="6889750" y="4997450"/>
          <p14:tracePt t="107890" x="6889750" y="5003800"/>
          <p14:tracePt t="108150" x="6902450" y="5003800"/>
          <p14:tracePt t="108157" x="6927850" y="5003800"/>
          <p14:tracePt t="108165" x="6959600" y="5003800"/>
          <p14:tracePt t="108174" x="6985000" y="5003800"/>
          <p14:tracePt t="108190" x="7048500" y="5003800"/>
          <p14:tracePt t="108207" x="7099300" y="5003800"/>
          <p14:tracePt t="108224" x="7150100" y="5003800"/>
          <p14:tracePt t="108226" x="7175500" y="5003800"/>
          <p14:tracePt t="108240" x="7213600" y="5003800"/>
          <p14:tracePt t="108257" x="7251700" y="5003800"/>
          <p14:tracePt t="108274" x="7270750" y="5003800"/>
          <p14:tracePt t="108290" x="7283450" y="5003800"/>
          <p14:tracePt t="108307" x="7308850" y="5003800"/>
          <p14:tracePt t="108324" x="7315200" y="5010150"/>
          <p14:tracePt t="108608" x="7327900" y="5010150"/>
          <p14:tracePt t="108616" x="7346950" y="5010150"/>
          <p14:tracePt t="108623" x="7372350" y="5010150"/>
          <p14:tracePt t="108640" x="7397750" y="5010150"/>
          <p14:tracePt t="108657" x="7429500" y="5010150"/>
          <p14:tracePt t="108673" x="7448550" y="5010150"/>
          <p14:tracePt t="108690" x="7480300" y="5010150"/>
          <p14:tracePt t="108707" x="7493000" y="5010150"/>
          <p14:tracePt t="108740" x="7505700" y="5010150"/>
          <p14:tracePt t="108811" x="7512050" y="5010150"/>
          <p14:tracePt t="108841" x="7524750" y="5010150"/>
          <p14:tracePt t="108909" x="7531100" y="5010150"/>
          <p14:tracePt t="108924" x="7537450" y="5010150"/>
          <p14:tracePt t="108946" x="7543800" y="5010150"/>
          <p14:tracePt t="109036" x="7550150" y="5010150"/>
          <p14:tracePt t="109344" x="7556500" y="5010150"/>
          <p14:tracePt t="109352" x="7569200" y="5010150"/>
          <p14:tracePt t="109360" x="7581900" y="5010150"/>
          <p14:tracePt t="109374" x="7581900" y="5003800"/>
          <p14:tracePt t="109390" x="7607300" y="4997450"/>
          <p14:tracePt t="109423" x="7613650" y="4997450"/>
          <p14:tracePt t="109494" x="7613650" y="4991100"/>
          <p14:tracePt t="109892" x="7607300" y="4991100"/>
          <p14:tracePt t="109901" x="7569200" y="4991100"/>
          <p14:tracePt t="109909" x="7562850" y="4997450"/>
          <p14:tracePt t="109923" x="7518400" y="5010150"/>
          <p14:tracePt t="109940" x="7486650" y="5016500"/>
          <p14:tracePt t="109957" x="7416800" y="5029200"/>
          <p14:tracePt t="109973" x="7321550" y="5035550"/>
          <p14:tracePt t="109990" x="7175500" y="5048250"/>
          <p14:tracePt t="110006" x="7099300" y="5054600"/>
          <p14:tracePt t="110023" x="7023100" y="5067300"/>
          <p14:tracePt t="110040" x="6934200" y="5073650"/>
          <p14:tracePt t="110057" x="6858000" y="5086350"/>
          <p14:tracePt t="110073" x="6737350" y="5092700"/>
          <p14:tracePt t="110090" x="6654800" y="5118100"/>
          <p14:tracePt t="110106" x="6578600" y="5130800"/>
          <p14:tracePt t="110123" x="6502400" y="5168900"/>
          <p14:tracePt t="110140" x="6445250" y="5194300"/>
          <p14:tracePt t="110156" x="6350000" y="5245100"/>
          <p14:tracePt t="110173" x="6299200" y="5270500"/>
          <p14:tracePt t="110190" x="6254750" y="5295900"/>
          <p14:tracePt t="110207" x="6235700" y="5308600"/>
          <p14:tracePt t="110223" x="6203950" y="5334000"/>
          <p14:tracePt t="110240" x="6197600" y="5340350"/>
          <p14:tracePt t="110256" x="6191250" y="5346700"/>
          <p14:tracePt t="110273" x="6191250" y="5353050"/>
          <p14:tracePt t="110599" x="6178550" y="5353050"/>
          <p14:tracePt t="110606" x="6172200" y="5353050"/>
          <p14:tracePt t="110614" x="6165850" y="5353050"/>
          <p14:tracePt t="110623" x="6159500" y="5353050"/>
          <p14:tracePt t="110640" x="6140450" y="5353050"/>
          <p14:tracePt t="110656" x="6134100" y="5353050"/>
          <p14:tracePt t="110690" x="6121400" y="5346700"/>
          <p14:tracePt t="110802" x="6127750" y="5340350"/>
          <p14:tracePt t="110809" x="6146800" y="5340350"/>
          <p14:tracePt t="110816" x="6178550" y="5327650"/>
          <p14:tracePt t="110825" x="6223000" y="5321300"/>
          <p14:tracePt t="110840" x="6343650" y="5295900"/>
          <p14:tracePt t="110856" x="6464300" y="5295900"/>
          <p14:tracePt t="110873" x="6546850" y="5295900"/>
          <p14:tracePt t="110890" x="6616700" y="5295900"/>
          <p14:tracePt t="110906" x="6667500" y="5295900"/>
          <p14:tracePt t="110923" x="6686550" y="5295900"/>
          <p14:tracePt t="110940" x="6711950" y="5302250"/>
          <p14:tracePt t="110956" x="6731000" y="5302250"/>
          <p14:tracePt t="110973" x="6750050" y="5302250"/>
          <p14:tracePt t="110990" x="6769100" y="5302250"/>
          <p14:tracePt t="111006" x="6781800" y="5302250"/>
          <p14:tracePt t="111023" x="6788150" y="5302250"/>
          <p14:tracePt t="111040" x="6794500" y="5308600"/>
          <p14:tracePt t="111056" x="6800850" y="5308600"/>
          <p14:tracePt t="111320" x="6807200" y="5308600"/>
          <p14:tracePt t="111328" x="6813550" y="5308600"/>
          <p14:tracePt t="111344" x="6819900" y="5308600"/>
          <p14:tracePt t="111350" x="6826250" y="5308600"/>
          <p14:tracePt t="111358" x="6832600" y="5308600"/>
          <p14:tracePt t="111373" x="6845300" y="5308600"/>
          <p14:tracePt t="111390" x="6851650" y="5308600"/>
          <p14:tracePt t="111406" x="6870700" y="5308600"/>
          <p14:tracePt t="111423" x="6883400" y="5308600"/>
          <p14:tracePt t="111439" x="6902450" y="5308600"/>
          <p14:tracePt t="111456" x="6921500" y="5308600"/>
          <p14:tracePt t="111473" x="6940550" y="5308600"/>
          <p14:tracePt t="111490" x="6965950" y="5308600"/>
          <p14:tracePt t="111506" x="6985000" y="5308600"/>
          <p14:tracePt t="111523" x="7010400" y="5314950"/>
          <p14:tracePt t="111540" x="7023100" y="5321300"/>
          <p14:tracePt t="111556" x="7029450" y="5321300"/>
          <p14:tracePt t="111573" x="7035800" y="5321300"/>
          <p14:tracePt t="111589" x="7042150" y="5321300"/>
          <p14:tracePt t="111612" x="7042150" y="5327650"/>
          <p14:tracePt t="111861" x="7073900" y="5327650"/>
          <p14:tracePt t="111868" x="7143750" y="5308600"/>
          <p14:tracePt t="111877" x="7200900" y="5289550"/>
          <p14:tracePt t="111890" x="7245350" y="5283200"/>
          <p14:tracePt t="111906" x="7391400" y="5245100"/>
          <p14:tracePt t="111923" x="7442200" y="5238750"/>
          <p14:tracePt t="111939" x="7486650" y="5232400"/>
          <p14:tracePt t="111956" x="7518400" y="5226050"/>
          <p14:tracePt t="111973" x="7543800" y="5219700"/>
          <p14:tracePt t="111989" x="7575550" y="5219700"/>
          <p14:tracePt t="112006" x="7588250" y="5219700"/>
          <p14:tracePt t="112023" x="7594600" y="5219700"/>
          <p14:tracePt t="112086" x="7588250" y="5219700"/>
          <p14:tracePt t="112093" x="7569200" y="5219700"/>
          <p14:tracePt t="112101" x="7543800" y="5219700"/>
          <p14:tracePt t="112109" x="7499350" y="5219700"/>
          <p14:tracePt t="112122" x="7404100" y="5219700"/>
          <p14:tracePt t="112139" x="7277100" y="5226050"/>
          <p14:tracePt t="112156" x="7169150" y="5226050"/>
          <p14:tracePt t="112173" x="7073900" y="5226050"/>
          <p14:tracePt t="112189" x="6997700" y="5226050"/>
          <p14:tracePt t="112206" x="6877050" y="5226050"/>
          <p14:tracePt t="112223" x="6794500" y="5226050"/>
          <p14:tracePt t="112239" x="6718300" y="5232400"/>
          <p14:tracePt t="112256" x="6629400" y="5238750"/>
          <p14:tracePt t="112273" x="6565900" y="5238750"/>
          <p14:tracePt t="112289" x="6464300" y="5251450"/>
          <p14:tracePt t="112306" x="6400800" y="5264150"/>
          <p14:tracePt t="112323" x="6350000" y="5264150"/>
          <p14:tracePt t="112339" x="6299200" y="5264150"/>
          <p14:tracePt t="112356" x="6242050" y="5276850"/>
          <p14:tracePt t="112373" x="6203950" y="5283200"/>
          <p14:tracePt t="112389" x="6178550" y="5295900"/>
          <p14:tracePt t="112406" x="6146800" y="5308600"/>
          <p14:tracePt t="112423" x="6121400" y="5308600"/>
          <p14:tracePt t="112439" x="6083300" y="5321300"/>
          <p14:tracePt t="112456" x="6064250" y="5321300"/>
          <p14:tracePt t="112473" x="6038850" y="5327650"/>
          <p14:tracePt t="112489" x="6026150" y="5334000"/>
          <p14:tracePt t="112506" x="6013450" y="5334000"/>
          <p14:tracePt t="112523" x="5994400" y="5346700"/>
          <p14:tracePt t="112539" x="5988050" y="5353050"/>
          <p14:tracePt t="112556" x="5975350" y="5365750"/>
          <p14:tracePt t="112573" x="5956300" y="5384800"/>
          <p14:tracePt t="112589" x="5943600" y="5410200"/>
          <p14:tracePt t="112606" x="5949950" y="5416550"/>
          <p14:tracePt t="113040" x="5975350" y="5416550"/>
          <p14:tracePt t="113047" x="5988050" y="5416550"/>
          <p14:tracePt t="113056" x="6013450" y="5416550"/>
          <p14:tracePt t="113073" x="6051550" y="5410200"/>
          <p14:tracePt t="113089" x="6083300" y="5403850"/>
          <p14:tracePt t="113106" x="6102350" y="5403850"/>
          <p14:tracePt t="113123" x="6134100" y="5403850"/>
          <p14:tracePt t="113139" x="6140450" y="5403850"/>
          <p14:tracePt t="113172" x="6146800" y="5403850"/>
          <p14:tracePt t="113189" x="6153150" y="5403850"/>
          <p14:tracePt t="113295" x="6159500" y="5403850"/>
          <p14:tracePt t="113310" x="6165850" y="5403850"/>
          <p14:tracePt t="113332" x="6172200" y="5403850"/>
          <p14:tracePt t="113347" x="6178550" y="5403850"/>
          <p14:tracePt t="113369" x="6184900" y="5403850"/>
          <p14:tracePt t="113377" x="6191250" y="5403850"/>
          <p14:tracePt t="113385" x="6197600" y="5410200"/>
          <p14:tracePt t="113392" x="6203950" y="5410200"/>
          <p14:tracePt t="113406" x="6216650" y="5416550"/>
          <p14:tracePt t="113422" x="6248400" y="5416550"/>
          <p14:tracePt t="113439" x="6280150" y="5429250"/>
          <p14:tracePt t="113456" x="6305550" y="5441950"/>
          <p14:tracePt t="113473" x="6337300" y="5448300"/>
          <p14:tracePt t="113489" x="6356350" y="5461000"/>
          <p14:tracePt t="113505" x="6394450" y="5480050"/>
          <p14:tracePt t="113522" x="6407150" y="5492750"/>
          <p14:tracePt t="113539" x="6419850" y="5492750"/>
          <p14:tracePt t="113556" x="6432550" y="5499100"/>
          <p14:tracePt t="113572" x="6445250" y="5518150"/>
          <p14:tracePt t="113589" x="6445250" y="5524500"/>
          <p14:tracePt t="113889" x="6489700" y="5524500"/>
          <p14:tracePt t="113896" x="6540500" y="5524500"/>
          <p14:tracePt t="113906" x="6597650" y="5524500"/>
          <p14:tracePt t="113922" x="6692900" y="5524500"/>
          <p14:tracePt t="113939" x="6781800" y="5524500"/>
          <p14:tracePt t="113956" x="6908800" y="5524500"/>
          <p14:tracePt t="113972" x="6965950" y="5524500"/>
          <p14:tracePt t="113989" x="7010400" y="5524500"/>
          <p14:tracePt t="114006" x="7054850" y="5524500"/>
          <p14:tracePt t="114022" x="7105650" y="5511800"/>
          <p14:tracePt t="114039" x="7156450" y="5492750"/>
          <p14:tracePt t="114056" x="7188200" y="5486400"/>
          <p14:tracePt t="114072" x="7207250" y="5486400"/>
          <p14:tracePt t="114089" x="7219950" y="5473700"/>
          <p14:tracePt t="114105" x="7232650" y="5473700"/>
          <p14:tracePt t="114122" x="7245350" y="5473700"/>
          <p14:tracePt t="114159" x="7251700" y="5473700"/>
          <p14:tracePt t="114181" x="7258050" y="5473700"/>
          <p14:tracePt t="114203" x="7264400" y="5473700"/>
          <p14:tracePt t="114534" x="7258050" y="5473700"/>
          <p14:tracePt t="114542" x="7251700" y="5473700"/>
          <p14:tracePt t="114548" x="7232650" y="5473700"/>
          <p14:tracePt t="114558" x="7213600" y="5473700"/>
          <p14:tracePt t="114572" x="7169150" y="5473700"/>
          <p14:tracePt t="114589" x="7086600" y="5473700"/>
          <p14:tracePt t="114605" x="7023100" y="5480050"/>
          <p14:tracePt t="114622" x="6940550" y="5492750"/>
          <p14:tracePt t="114639" x="6851650" y="5505450"/>
          <p14:tracePt t="114655" x="6794500" y="5511800"/>
          <p14:tracePt t="114672" x="6743700" y="5511800"/>
          <p14:tracePt t="114689" x="6699250" y="5518150"/>
          <p14:tracePt t="114705" x="6648450" y="5518150"/>
          <p14:tracePt t="114722" x="6565900" y="5518150"/>
          <p14:tracePt t="114739" x="6515100" y="5518150"/>
          <p14:tracePt t="114755" x="6464300" y="5518150"/>
          <p14:tracePt t="114772" x="6419850" y="5518150"/>
          <p14:tracePt t="114789" x="6362700" y="5518150"/>
          <p14:tracePt t="114805" x="6330950" y="5518150"/>
          <p14:tracePt t="114822" x="6299200" y="5518150"/>
          <p14:tracePt t="114839" x="6280150" y="5518150"/>
          <p14:tracePt t="114856" x="6248400" y="5518150"/>
          <p14:tracePt t="114872" x="6223000" y="5524500"/>
          <p14:tracePt t="114889" x="6197600" y="5524500"/>
          <p14:tracePt t="114905" x="6191250" y="5524500"/>
          <p14:tracePt t="114922" x="6178550" y="5530850"/>
          <p14:tracePt t="114939" x="6153150" y="5537200"/>
          <p14:tracePt t="114955" x="6115050" y="5549900"/>
          <p14:tracePt t="114972" x="6089650" y="5562600"/>
          <p14:tracePt t="114988" x="6070600" y="5575300"/>
          <p14:tracePt t="115005" x="6038850" y="5594350"/>
          <p14:tracePt t="115022" x="6019800" y="5607050"/>
          <p14:tracePt t="115038" x="6007100" y="5619750"/>
          <p14:tracePt t="115055" x="5981700" y="5626100"/>
          <p14:tracePt t="115072" x="5969000" y="5645150"/>
          <p14:tracePt t="115088" x="5962650" y="5651500"/>
          <p14:tracePt t="115105" x="5943600" y="5657850"/>
          <p14:tracePt t="115122" x="5937250" y="5664200"/>
          <p14:tracePt t="115139" x="5930900" y="5664200"/>
          <p14:tracePt t="115323" x="5937250" y="5664200"/>
          <p14:tracePt t="115331" x="5943600" y="5664200"/>
          <p14:tracePt t="115339" x="5949950" y="5664200"/>
          <p14:tracePt t="115355" x="5962650" y="5664200"/>
          <p14:tracePt t="115372" x="5981700" y="5664200"/>
          <p14:tracePt t="115389" x="5988050" y="5664200"/>
          <p14:tracePt t="115405" x="6026150" y="5670550"/>
          <p14:tracePt t="115422" x="6045200" y="5676900"/>
          <p14:tracePt t="115439" x="6070600" y="5683250"/>
          <p14:tracePt t="115455" x="6089650" y="5683250"/>
          <p14:tracePt t="115472" x="6102350" y="5683250"/>
          <p14:tracePt t="115489" x="6108700" y="5689600"/>
          <p14:tracePt t="115505" x="6115050" y="5689600"/>
          <p14:tracePt t="115539" x="6127750" y="5689600"/>
          <p14:tracePt t="115841" x="6140450" y="5689600"/>
          <p14:tracePt t="115848" x="6146800" y="5689600"/>
          <p14:tracePt t="115863" x="6165850" y="5689600"/>
          <p14:tracePt t="115872" x="6172200" y="5689600"/>
          <p14:tracePt t="115888" x="6178550" y="5683250"/>
          <p14:tracePt t="115905" x="6191250" y="5676900"/>
          <p14:tracePt t="115922" x="6197600" y="5676900"/>
          <p14:tracePt t="115939" x="6216650" y="5676900"/>
          <p14:tracePt t="115955" x="6223000" y="5676900"/>
          <p14:tracePt t="116036" x="6223000" y="5670550"/>
          <p14:tracePt t="116050" x="6229350" y="5657850"/>
          <p14:tracePt t="116059" x="6235700" y="5657850"/>
          <p14:tracePt t="116074" x="6242050" y="5657850"/>
          <p14:tracePt t="116081" x="6254750" y="5657850"/>
          <p14:tracePt t="116096" x="6261100" y="5657850"/>
          <p14:tracePt t="116105" x="6267450" y="5657850"/>
          <p14:tracePt t="116122" x="6280150" y="5651500"/>
          <p14:tracePt t="116138" x="6286500" y="5651500"/>
          <p14:tracePt t="116155" x="6299200" y="5645150"/>
          <p14:tracePt t="116172" x="6305550" y="5645150"/>
          <p14:tracePt t="116188" x="6318250" y="5645150"/>
          <p14:tracePt t="116205" x="6324600" y="5638800"/>
          <p14:tracePt t="116222" x="6343650" y="5638800"/>
          <p14:tracePt t="116261" x="6350000" y="5638800"/>
          <p14:tracePt t="116276" x="6356350" y="5638800"/>
          <p14:tracePt t="116314" x="6362700" y="5638800"/>
          <p14:tracePt t="116328" x="6369050" y="5638800"/>
          <p14:tracePt t="116351" x="6375400" y="5638800"/>
          <p14:tracePt t="116366" x="6381750" y="5638800"/>
          <p14:tracePt t="116388" x="6388100" y="5638800"/>
          <p14:tracePt t="116426" x="6394450" y="5638800"/>
          <p14:tracePt t="116442" x="6400800" y="5638800"/>
          <p14:tracePt t="116952" x="6388100" y="5657850"/>
          <p14:tracePt t="116959" x="6362700" y="5689600"/>
          <p14:tracePt t="116972" x="6337300" y="5727700"/>
          <p14:tracePt t="116989" x="6299200" y="5759450"/>
          <p14:tracePt t="117005" x="6235700" y="5829300"/>
          <p14:tracePt t="117022" x="6210300" y="5867400"/>
          <p14:tracePt t="117038" x="6172200" y="5899150"/>
          <p14:tracePt t="117055" x="6153150" y="5930900"/>
          <p14:tracePt t="117072" x="6134100" y="5949950"/>
          <p14:tracePt t="117088" x="6134100" y="5956300"/>
          <p14:tracePt t="117426" x="6108700" y="5969000"/>
          <p14:tracePt t="117433" x="6089650" y="5975350"/>
          <p14:tracePt t="117443" x="6070600" y="5981700"/>
          <p14:tracePt t="117455" x="6038850" y="5988050"/>
          <p14:tracePt t="117471" x="6007100" y="6000750"/>
          <p14:tracePt t="117488" x="5994400" y="6013450"/>
          <p14:tracePt t="117505" x="5981700" y="6013450"/>
          <p14:tracePt t="117522" x="5975350" y="6019800"/>
          <p14:tracePt t="117538" x="5969000" y="6019800"/>
          <p14:tracePt t="117555" x="5962650" y="6019800"/>
          <p14:tracePt t="117635" x="5969000" y="6019800"/>
          <p14:tracePt t="117642" x="5981700" y="6019800"/>
          <p14:tracePt t="117655" x="6007100" y="6026150"/>
          <p14:tracePt t="117671" x="6070600" y="6032500"/>
          <p14:tracePt t="117688" x="6172200" y="6032500"/>
          <p14:tracePt t="117705" x="6223000" y="6032500"/>
          <p14:tracePt t="117721" x="6273800" y="6032500"/>
          <p14:tracePt t="117738" x="6305550" y="6032500"/>
          <p14:tracePt t="117755" x="6350000" y="6032500"/>
          <p14:tracePt t="117771" x="6413500" y="6032500"/>
          <p14:tracePt t="117788" x="6464300" y="6032500"/>
          <p14:tracePt t="117805" x="6508750" y="6032500"/>
          <p14:tracePt t="117822" x="6534150" y="6032500"/>
          <p14:tracePt t="117838" x="6578600" y="6032500"/>
          <p14:tracePt t="117855" x="6597650" y="6032500"/>
          <p14:tracePt t="117871" x="6616700" y="6032500"/>
          <p14:tracePt t="117888" x="6635750" y="6032500"/>
          <p14:tracePt t="117905" x="6648450" y="6032500"/>
          <p14:tracePt t="117921" x="6667500" y="6032500"/>
          <p14:tracePt t="117938" x="6680200" y="6032500"/>
          <p14:tracePt t="117955" x="6686550" y="6032500"/>
          <p14:tracePt t="117971" x="6692900" y="6032500"/>
          <p14:tracePt t="117988" x="6699250" y="6032500"/>
          <p14:tracePt t="118004" x="6711950" y="6032500"/>
          <p14:tracePt t="118021" x="6718300" y="6032500"/>
          <p14:tracePt t="118038" x="6731000" y="6032500"/>
          <p14:tracePt t="118055" x="6737350" y="6032500"/>
          <p14:tracePt t="118071" x="6756400" y="6032500"/>
          <p14:tracePt t="118088" x="6762750" y="6032500"/>
          <p14:tracePt t="118105" x="6769100" y="6032500"/>
          <p14:tracePt t="118121" x="6775450" y="6026150"/>
          <p14:tracePt t="118138" x="6788150" y="6026150"/>
          <p14:tracePt t="118154" x="6794500" y="6019800"/>
          <p14:tracePt t="118171" x="6800850" y="6019800"/>
          <p14:tracePt t="118205" x="6807200" y="6019800"/>
          <p14:tracePt t="118221" x="6813550" y="6013450"/>
          <p14:tracePt t="118238" x="6819900" y="6007100"/>
          <p14:tracePt t="118255" x="6826250" y="6000750"/>
          <p14:tracePt t="118271" x="6832600" y="6000750"/>
          <p14:tracePt t="118288" x="6845300" y="6000750"/>
          <p14:tracePt t="118305" x="6864350" y="6000750"/>
          <p14:tracePt t="118321" x="6883400" y="6000750"/>
          <p14:tracePt t="118338" x="6902450" y="6000750"/>
          <p14:tracePt t="118355" x="6908800" y="6000750"/>
          <p14:tracePt t="118371" x="6934200" y="6000750"/>
          <p14:tracePt t="118388" x="6953250" y="6000750"/>
          <p14:tracePt t="118404" x="6965950" y="6000750"/>
          <p14:tracePt t="118421" x="6991350" y="6000750"/>
          <p14:tracePt t="118438" x="7010400" y="6000750"/>
          <p14:tracePt t="118455" x="7029450" y="5994400"/>
          <p14:tracePt t="118471" x="7042150" y="5988050"/>
          <p14:tracePt t="118488" x="7048500" y="5981700"/>
          <p14:tracePt t="118505" x="7061200" y="5981700"/>
          <p14:tracePt t="118521" x="7073900" y="5975350"/>
          <p14:tracePt t="118538" x="7086600" y="5969000"/>
          <p14:tracePt t="118555" x="7099300" y="5969000"/>
          <p14:tracePt t="118571" x="7112000" y="5969000"/>
          <p14:tracePt t="118588" x="7124700" y="5969000"/>
          <p14:tracePt t="118605" x="7150100" y="5975350"/>
          <p14:tracePt t="118621" x="7156450" y="5981700"/>
          <p14:tracePt t="118638" x="7169150" y="5981700"/>
          <p14:tracePt t="118654" x="7169150" y="5988050"/>
          <p14:tracePt t="118671" x="7188200" y="5994400"/>
          <p14:tracePt t="118688" x="7188200" y="6000750"/>
          <p14:tracePt t="118987" x="7245350" y="5988050"/>
          <p14:tracePt t="118995" x="7308850" y="5962650"/>
          <p14:tracePt t="119004" x="7372350" y="5949950"/>
          <p14:tracePt t="119021" x="7486650" y="5924550"/>
          <p14:tracePt t="119038" x="7594600" y="5918200"/>
          <p14:tracePt t="119054" x="7702550" y="5918200"/>
          <p14:tracePt t="119071" x="7759700" y="5918200"/>
          <p14:tracePt t="119088" x="7791450" y="5918200"/>
          <p14:tracePt t="119105" x="7804150" y="5918200"/>
          <p14:tracePt t="119121" x="7829550" y="5918200"/>
          <p14:tracePt t="119138" x="7835900" y="5918200"/>
          <p14:tracePt t="119400" x="7829550" y="5918200"/>
          <p14:tracePt t="119409" x="7797800" y="5918200"/>
          <p14:tracePt t="119415" x="7772400" y="5918200"/>
          <p14:tracePt t="119422" x="7747000" y="5918200"/>
          <p14:tracePt t="119437" x="7658100" y="5937250"/>
          <p14:tracePt t="119454" x="7575550" y="5969000"/>
          <p14:tracePt t="119471" x="7499350" y="6007100"/>
          <p14:tracePt t="119487" x="7429500" y="6026150"/>
          <p14:tracePt t="119505" x="7359650" y="6038850"/>
          <p14:tracePt t="119521" x="7270750" y="6045200"/>
          <p14:tracePt t="119538" x="7194550" y="6051550"/>
          <p14:tracePt t="119554" x="7124700" y="6064250"/>
          <p14:tracePt t="119571" x="7061200" y="6064250"/>
          <p14:tracePt t="119588" x="6965950" y="6076950"/>
          <p14:tracePt t="119604" x="6896100" y="6076950"/>
          <p14:tracePt t="119621" x="6832600" y="6076950"/>
          <p14:tracePt t="119637" x="6750050" y="6076950"/>
          <p14:tracePt t="119654" x="6661150" y="6083300"/>
          <p14:tracePt t="119671" x="6496050" y="6089650"/>
          <p14:tracePt t="119688" x="6381750" y="6096000"/>
          <p14:tracePt t="119704" x="6280150" y="6102350"/>
          <p14:tracePt t="119721" x="6197600" y="6102350"/>
          <p14:tracePt t="119723" x="6153150" y="6102350"/>
          <p14:tracePt t="119737" x="6076950" y="6102350"/>
          <p14:tracePt t="119754" x="6000750" y="6102350"/>
          <p14:tracePt t="119771" x="5924550" y="6102350"/>
          <p14:tracePt t="119788" x="5861050" y="6102350"/>
          <p14:tracePt t="119805" x="5797550" y="6102350"/>
          <p14:tracePt t="119821" x="5708650" y="6102350"/>
          <p14:tracePt t="119837" x="5670550" y="6102350"/>
          <p14:tracePt t="119854" x="5632450" y="6102350"/>
          <p14:tracePt t="119871" x="5600700" y="6102350"/>
          <p14:tracePt t="119887" x="5562600" y="6108700"/>
          <p14:tracePt t="119904" x="5524500" y="6115050"/>
          <p14:tracePt t="119921" x="5505450" y="6115050"/>
          <p14:tracePt t="119938" x="5492750" y="6115050"/>
          <p14:tracePt t="119954" x="5486400" y="6115050"/>
          <p14:tracePt t="119971" x="5480050" y="6115050"/>
          <p14:tracePt t="120159" x="5518150" y="6115050"/>
          <p14:tracePt t="120166" x="5549900" y="6115050"/>
          <p14:tracePt t="120175" x="5594350" y="6115050"/>
          <p14:tracePt t="120188" x="5626100" y="6115050"/>
          <p14:tracePt t="120204" x="5734050" y="6115050"/>
          <p14:tracePt t="120221" x="5791200" y="6115050"/>
          <p14:tracePt t="120237" x="5867400" y="6115050"/>
          <p14:tracePt t="120254" x="5956300" y="6121400"/>
          <p14:tracePt t="120271" x="6057900" y="6153150"/>
          <p14:tracePt t="120288" x="6223000" y="6223000"/>
          <p14:tracePt t="120304" x="6337300" y="6261100"/>
          <p14:tracePt t="120321" x="6438900" y="6299200"/>
          <p14:tracePt t="120338" x="6508750" y="6330950"/>
          <p14:tracePt t="120354" x="6635750" y="6356350"/>
          <p14:tracePt t="120371" x="6705600" y="6375400"/>
          <p14:tracePt t="120388" x="6775450" y="6388100"/>
          <p14:tracePt t="120404" x="6832600" y="6388100"/>
          <p14:tracePt t="120421" x="6864350" y="6388100"/>
          <p14:tracePt t="120438" x="6915150" y="6381750"/>
          <p14:tracePt t="120454" x="6940550" y="6362700"/>
          <p14:tracePt t="120471" x="6946900" y="6356350"/>
          <p14:tracePt t="120866" x="6953250" y="6356350"/>
          <p14:tracePt t="120874" x="6965950" y="6350000"/>
          <p14:tracePt t="120880" x="6965950" y="6343650"/>
          <p14:tracePt t="120887" x="6972300" y="6337300"/>
          <p14:tracePt t="120905" x="6991350" y="6330950"/>
          <p14:tracePt t="120921" x="7016750" y="6324600"/>
          <p14:tracePt t="120937" x="7048500" y="6305550"/>
          <p14:tracePt t="120954" x="7086600" y="6292850"/>
          <p14:tracePt t="120970" x="7131050" y="6267450"/>
          <p14:tracePt t="120987" x="7156450" y="6267450"/>
          <p14:tracePt t="121004" x="7175500" y="6261100"/>
          <p14:tracePt t="121020" x="7194550" y="6248400"/>
          <p14:tracePt t="121037" x="7232650" y="6248400"/>
          <p14:tracePt t="121054" x="7277100" y="6242050"/>
          <p14:tracePt t="121071" x="7296150" y="6229350"/>
          <p14:tracePt t="121087" x="7308850" y="6229350"/>
          <p14:tracePt t="121104" x="7327900" y="6229350"/>
          <p14:tracePt t="121121" x="7327900" y="6223000"/>
          <p14:tracePt t="121316" x="7315200" y="6223000"/>
          <p14:tracePt t="121325" x="7283450" y="6229350"/>
          <p14:tracePt t="121331" x="7264400" y="6242050"/>
          <p14:tracePt t="121338" x="7232650" y="6248400"/>
          <p14:tracePt t="121354" x="7175500" y="6267450"/>
          <p14:tracePt t="121370" x="7105650" y="6280150"/>
          <p14:tracePt t="121387" x="7035800" y="6299200"/>
          <p14:tracePt t="121404" x="6934200" y="6324600"/>
          <p14:tracePt t="121420" x="6845300" y="6350000"/>
          <p14:tracePt t="121437" x="6718300" y="6369050"/>
          <p14:tracePt t="121454" x="6642100" y="6375400"/>
          <p14:tracePt t="121470" x="6553200" y="6381750"/>
          <p14:tracePt t="121487" x="6489700" y="6381750"/>
          <p14:tracePt t="121504" x="6381750" y="6394450"/>
          <p14:tracePt t="121521" x="6324600" y="6400800"/>
          <p14:tracePt t="121537" x="6267450" y="6413500"/>
          <p14:tracePt t="121554" x="6210300" y="6419850"/>
          <p14:tracePt t="121571" x="6172200" y="6426200"/>
          <p14:tracePt t="121587" x="6121400" y="6432550"/>
          <p14:tracePt t="121604" x="6096000" y="6432550"/>
          <p14:tracePt t="121620" x="6064250" y="6438900"/>
          <p14:tracePt t="121637" x="6038850" y="6445250"/>
          <p14:tracePt t="121654" x="5981700" y="6464300"/>
          <p14:tracePt t="121670" x="5949950" y="6477000"/>
          <p14:tracePt t="121687" x="5918200" y="6483350"/>
          <p14:tracePt t="121704" x="5899150" y="6483350"/>
          <p14:tracePt t="121721" x="5886450" y="6489700"/>
          <p14:tracePt t="121722" x="5873750" y="6489700"/>
          <p14:tracePt t="121737" x="5861050" y="6496050"/>
          <p14:tracePt t="121895" x="5873750" y="6496050"/>
          <p14:tracePt t="121902" x="5886450" y="6496050"/>
          <p14:tracePt t="121909" x="5911850" y="6496050"/>
          <p14:tracePt t="121920" x="5956300" y="6496050"/>
          <p14:tracePt t="121937" x="6076950" y="6496050"/>
          <p14:tracePt t="121954" x="6203950" y="6496050"/>
          <p14:tracePt t="121970" x="6350000" y="6477000"/>
          <p14:tracePt t="121987" x="6413500" y="6464300"/>
          <p14:tracePt t="122004" x="6470650" y="6457950"/>
          <p14:tracePt t="122020" x="6527800" y="6451600"/>
          <p14:tracePt t="122037" x="6623050" y="6432550"/>
          <p14:tracePt t="122054" x="6718300" y="6413500"/>
          <p14:tracePt t="122071" x="6807200" y="6407150"/>
          <p14:tracePt t="122087" x="6883400" y="6407150"/>
          <p14:tracePt t="122104" x="6921500" y="6407150"/>
          <p14:tracePt t="122120" x="6972300" y="6407150"/>
          <p14:tracePt t="122137" x="6997700" y="6407150"/>
          <p14:tracePt t="122154" x="7023100" y="6407150"/>
          <p14:tracePt t="122170" x="7048500" y="6400800"/>
          <p14:tracePt t="122187" x="7080250" y="6400800"/>
          <p14:tracePt t="122203" x="7092950" y="6400800"/>
          <p14:tracePt t="122220" x="7099300" y="6400800"/>
          <p14:tracePt t="122237" x="7105650" y="6400800"/>
          <p14:tracePt t="122270" x="7112000" y="6400800"/>
          <p14:tracePt t="123232" x="7105650" y="6400800"/>
          <p14:tracePt t="123240" x="7099300" y="6400800"/>
          <p14:tracePt t="123256" x="7092950" y="6400800"/>
          <p14:tracePt t="123262" x="7080250" y="6400800"/>
          <p14:tracePt t="123277" x="7073900" y="6400800"/>
          <p14:tracePt t="123287" x="7067550" y="6400800"/>
          <p14:tracePt t="123303" x="7054850" y="6400800"/>
          <p14:tracePt t="123323" x="7048500" y="6400800"/>
          <p14:tracePt t="123382" x="7042150" y="6400800"/>
          <p14:tracePt t="123390" x="7035800" y="6400800"/>
          <p14:tracePt t="123405" x="7029450" y="6400800"/>
          <p14:tracePt t="123412" x="7023100" y="6400800"/>
          <p14:tracePt t="123420" x="7010400" y="6400800"/>
          <p14:tracePt t="123437" x="6997700" y="6400800"/>
          <p14:tracePt t="123453" x="6985000" y="6400800"/>
          <p14:tracePt t="123470" x="6978650" y="6400800"/>
          <p14:tracePt t="123486" x="6959600" y="6400800"/>
          <p14:tracePt t="123520" x="6953250" y="6400800"/>
          <p14:tracePt t="123536" x="6946900" y="6400800"/>
          <p14:tracePt t="123554" x="6934200" y="6400800"/>
          <p14:tracePt t="123570" x="6915150" y="6407150"/>
          <p14:tracePt t="123586" x="6902450" y="6407150"/>
          <p14:tracePt t="123603" x="6896100" y="6407150"/>
          <p14:tracePt t="123620" x="6883400" y="6407150"/>
          <p14:tracePt t="123636" x="6858000" y="6407150"/>
          <p14:tracePt t="123653" x="6851650" y="6407150"/>
          <p14:tracePt t="123670" x="6832600" y="6407150"/>
          <p14:tracePt t="123686" x="6800850" y="6407150"/>
          <p14:tracePt t="123703" x="6781800" y="6413500"/>
          <p14:tracePt t="123720" x="6750050" y="6413500"/>
          <p14:tracePt t="123737" x="6743700" y="6419850"/>
          <p14:tracePt t="123753" x="6731000" y="6419850"/>
          <p14:tracePt t="123770" x="6711950" y="6432550"/>
          <p14:tracePt t="123787" x="6699250" y="6432550"/>
          <p14:tracePt t="123803" x="6692900" y="6432550"/>
          <p14:tracePt t="123820" x="6686550" y="6432550"/>
          <p14:tracePt t="123923" x="6692900" y="6432550"/>
          <p14:tracePt t="123930" x="6711950" y="6432550"/>
          <p14:tracePt t="123938" x="6756400" y="6432550"/>
          <p14:tracePt t="123953" x="6851650" y="6432550"/>
          <p14:tracePt t="123970" x="6934200" y="6413500"/>
          <p14:tracePt t="123986" x="6978650" y="6407150"/>
          <p14:tracePt t="124003" x="7010400" y="6400800"/>
          <p14:tracePt t="124020" x="7023100" y="6400800"/>
          <p14:tracePt t="124036" x="7042150" y="6400800"/>
          <p14:tracePt t="124053" x="7061200" y="6400800"/>
          <p14:tracePt t="124070" x="7067550" y="6400800"/>
          <p14:tracePt t="124086" x="7073900" y="6400800"/>
          <p14:tracePt t="124141" x="7073900" y="6394450"/>
          <p14:tracePt t="124148" x="7067550" y="6394450"/>
          <p14:tracePt t="124157" x="7048500" y="6394450"/>
          <p14:tracePt t="124170" x="7035800" y="6388100"/>
          <p14:tracePt t="124187" x="6927850" y="6381750"/>
          <p14:tracePt t="124203" x="6832600" y="6381750"/>
          <p14:tracePt t="124220" x="6775450" y="6381750"/>
          <p14:tracePt t="124236" x="6737350" y="6381750"/>
          <p14:tracePt t="124253" x="6699250" y="6381750"/>
          <p14:tracePt t="124270" x="6686550" y="6381750"/>
          <p14:tracePt t="124286" x="6667500" y="6381750"/>
          <p14:tracePt t="124547" x="6673850" y="6381750"/>
          <p14:tracePt t="124557" x="6680200" y="6381750"/>
          <p14:tracePt t="124892" x="6686550" y="6375400"/>
          <p14:tracePt t="124922" x="6692900" y="6375400"/>
          <p14:tracePt t="124939" x="6705600" y="6369050"/>
          <p14:tracePt t="124945" x="6718300" y="6362700"/>
          <p14:tracePt t="124953" x="6724650" y="6356350"/>
          <p14:tracePt t="124970" x="6750050" y="6350000"/>
          <p14:tracePt t="124986" x="6769100" y="6343650"/>
          <p14:tracePt t="125003" x="6781800" y="6337300"/>
          <p14:tracePt t="125019" x="6807200" y="6324600"/>
          <p14:tracePt t="125036" x="6832600" y="6324600"/>
          <p14:tracePt t="125053" x="6864350" y="6318250"/>
          <p14:tracePt t="125069" x="6896100" y="6311900"/>
          <p14:tracePt t="125086" x="6940550" y="6305550"/>
          <p14:tracePt t="125103" x="6965950" y="6299200"/>
          <p14:tracePt t="125119" x="6972300" y="6286500"/>
          <p14:tracePt t="125136" x="6991350" y="6286500"/>
          <p14:tracePt t="125153" x="6997700" y="6286500"/>
          <p14:tracePt t="125169" x="7004050" y="6286500"/>
          <p14:tracePt t="125186" x="7010400" y="6286500"/>
          <p14:tracePt t="125230" x="7010400" y="6280150"/>
          <p14:tracePt t="125532" x="7010400" y="6273800"/>
          <p14:tracePt t="125539" x="7004050" y="6267450"/>
          <p14:tracePt t="125556" x="6997700" y="6267450"/>
          <p14:tracePt t="125569" x="6997700" y="6261100"/>
          <p14:tracePt t="125576" x="6991350" y="6261100"/>
          <p14:tracePt t="125586" x="6985000" y="6248400"/>
          <p14:tracePt t="125606" x="6978650" y="6248400"/>
          <p14:tracePt t="125628" x="6978650" y="6242050"/>
          <p14:tracePt t="125666" x="6978650" y="6235700"/>
          <p14:tracePt t="125794" x="6978650" y="6229350"/>
          <p14:tracePt t="125809" x="6978650" y="6223000"/>
          <p14:tracePt t="125816" x="6978650" y="6216650"/>
          <p14:tracePt t="125824" x="6978650" y="6203950"/>
          <p14:tracePt t="125836" x="6985000" y="6191250"/>
          <p14:tracePt t="125853" x="6991350" y="6184900"/>
          <p14:tracePt t="125869" x="6997700" y="6172200"/>
          <p14:tracePt t="125886" x="7010400" y="6165850"/>
          <p14:tracePt t="125903" x="7016750" y="6146800"/>
          <p14:tracePt t="125919" x="7029450" y="6140450"/>
          <p14:tracePt t="125936" x="7035800" y="6134100"/>
          <p14:tracePt t="125953" x="7061200" y="6115050"/>
          <p14:tracePt t="125969" x="7073900" y="6108700"/>
          <p14:tracePt t="125986" x="7073900" y="6102350"/>
          <p14:tracePt t="126003" x="7086600" y="6096000"/>
          <p14:tracePt t="126020" x="7099300" y="6096000"/>
          <p14:tracePt t="126036" x="7105650" y="6089650"/>
          <p14:tracePt t="126069" x="7112000" y="6089650"/>
          <p14:tracePt t="126470" x="7105650" y="6089650"/>
          <p14:tracePt t="126477" x="7092950" y="6089650"/>
          <p14:tracePt t="126696" x="7092950" y="5994400"/>
          <p14:tracePt t="126706" x="7099300" y="5899150"/>
          <p14:tracePt t="126711" x="7118350" y="5803900"/>
          <p14:tracePt t="126719" x="7143750" y="5708650"/>
          <p14:tracePt t="126736" x="7232650" y="5524500"/>
          <p14:tracePt t="126753" x="7378700" y="5340350"/>
          <p14:tracePt t="126769" x="7556500" y="5162550"/>
          <p14:tracePt t="126786" x="7950200" y="4826000"/>
          <p14:tracePt t="126803" x="8274050" y="4591050"/>
          <p14:tracePt t="126819" x="8407400" y="4495800"/>
          <p14:tracePt t="127131" x="8426450" y="4387850"/>
          <p14:tracePt t="127139" x="8445500" y="4267200"/>
          <p14:tracePt t="127153" x="8458200" y="4108450"/>
          <p14:tracePt t="127169" x="8528050" y="3702050"/>
          <p14:tracePt t="127186" x="8572500" y="3448050"/>
          <p14:tracePt t="127202" x="8642350" y="3219450"/>
          <p14:tracePt t="127507" x="8648700" y="3105150"/>
          <p14:tracePt t="127515" x="8648700" y="3003550"/>
          <p14:tracePt t="127523" x="8661400" y="2901950"/>
          <p14:tracePt t="127536" x="8661400" y="2819400"/>
          <p14:tracePt t="127552" x="8661400" y="2628900"/>
          <p14:tracePt t="127569" x="8667750" y="2533650"/>
          <p14:tracePt t="127586" x="8674100" y="2432050"/>
          <p14:tracePt t="127602" x="8674100" y="2305050"/>
          <p14:tracePt t="127619" x="8661400" y="2101850"/>
          <p14:tracePt t="127636" x="8648700" y="1981200"/>
          <p14:tracePt t="127652" x="8636000" y="1892300"/>
          <p14:tracePt t="127669" x="8623300" y="1828800"/>
          <p14:tracePt t="127686" x="8623300" y="1784350"/>
          <p14:tracePt t="127702" x="8623300" y="1765300"/>
          <p14:tracePt t="127966" x="8623300" y="1682750"/>
          <p14:tracePt t="127973" x="8623300" y="1600200"/>
          <p14:tracePt t="127986" x="8623300" y="1549400"/>
          <p14:tracePt t="128002" x="8623300" y="1454150"/>
          <p14:tracePt t="128019" x="8623300" y="1301750"/>
          <p14:tracePt t="128035" x="8636000" y="1200150"/>
          <p14:tracePt t="128052" x="8667750" y="1066800"/>
          <p14:tracePt t="128069" x="8712200" y="939800"/>
          <p14:tracePt t="128086" x="8750300" y="781050"/>
          <p14:tracePt t="128102" x="8775700" y="717550"/>
          <p14:tracePt t="128119" x="8788400" y="685800"/>
          <p14:tracePt t="128135" x="8794750" y="660400"/>
          <p14:tracePt t="128152" x="8794750" y="647700"/>
          <p14:tracePt t="128169" x="8801100" y="635000"/>
          <p14:tracePt t="128185" x="8801100" y="628650"/>
          <p14:tracePt t="128266" x="8807450" y="628650"/>
          <p14:tracePt t="128387" x="8813800" y="628650"/>
          <p14:tracePt t="128401" x="8826500" y="628650"/>
          <p14:tracePt t="128416" x="8832850" y="628650"/>
          <p14:tracePt t="128424" x="8839200" y="635000"/>
          <p14:tracePt t="128435" x="8845550" y="641350"/>
          <p14:tracePt t="128452" x="8877300" y="654050"/>
          <p14:tracePt t="128469" x="8921750" y="685800"/>
          <p14:tracePt t="128485" x="8953500" y="717550"/>
          <p14:tracePt t="128502" x="8972550" y="742950"/>
          <p14:tracePt t="128519" x="9004300" y="768350"/>
          <p14:tracePt t="128535" x="9029700" y="793750"/>
          <p14:tracePt t="128552" x="9074150" y="850900"/>
          <p14:tracePt t="128569" x="9099550" y="889000"/>
          <p14:tracePt t="128585" x="9124950" y="920750"/>
          <p14:tracePt t="128602" x="9131300" y="933450"/>
          <p14:tracePt t="128619" x="9137650" y="952500"/>
          <p14:tracePt t="128635" x="9137650" y="958850"/>
          <p14:tracePt t="128652" x="9137650" y="965200"/>
          <p14:tracePt t="128669" x="9137650" y="996950"/>
          <p14:tracePt t="129004" x="9144000" y="996950"/>
          <p14:tracePt t="129011" x="9156700" y="984250"/>
          <p14:tracePt t="129019" x="9163050" y="984250"/>
          <p14:tracePt t="129035" x="9188450" y="971550"/>
          <p14:tracePt t="129052" x="9213850" y="958850"/>
          <p14:tracePt t="129069" x="9264650" y="927100"/>
          <p14:tracePt t="129085" x="9315450" y="920750"/>
          <p14:tracePt t="129102" x="9321800" y="914400"/>
          <p14:tracePt t="129119" x="9334500" y="908050"/>
          <p14:tracePt t="129135" x="9378950" y="901700"/>
          <p14:tracePt t="129152" x="9391650" y="901700"/>
          <p14:tracePt t="129168" x="9423400" y="901700"/>
          <p14:tracePt t="129185" x="9448800" y="901700"/>
          <p14:tracePt t="129202" x="9467850" y="901700"/>
          <p14:tracePt t="129219" x="9480550" y="901700"/>
          <p14:tracePt t="129220" x="9486900" y="901700"/>
          <p14:tracePt t="129235" x="9493250" y="901700"/>
          <p14:tracePt t="129252" x="9512300" y="901700"/>
          <p14:tracePt t="129268" x="9525000" y="901700"/>
          <p14:tracePt t="129285" x="9537700" y="901700"/>
          <p14:tracePt t="129319" x="9544050" y="901700"/>
          <p14:tracePt t="129335" x="9550400" y="901700"/>
          <p14:tracePt t="129559" x="9556750" y="901700"/>
          <p14:tracePt t="129590" x="9563100" y="901700"/>
          <p14:tracePt t="129904" x="9518650" y="901700"/>
          <p14:tracePt t="129912" x="9486900" y="901700"/>
          <p14:tracePt t="129921" x="9442450" y="901700"/>
          <p14:tracePt t="129935" x="9366250" y="914400"/>
          <p14:tracePt t="129952" x="9296400" y="920750"/>
          <p14:tracePt t="129968" x="9226550" y="939800"/>
          <p14:tracePt t="129985" x="9175750" y="952500"/>
          <p14:tracePt t="130002" x="9080500" y="984250"/>
          <p14:tracePt t="130018" x="9004300" y="1003300"/>
          <p14:tracePt t="130035" x="8934450" y="1009650"/>
          <p14:tracePt t="130052" x="8870950" y="1016000"/>
          <p14:tracePt t="130068" x="8801100" y="1016000"/>
          <p14:tracePt t="130085" x="8712200" y="1028700"/>
          <p14:tracePt t="130102" x="8680450" y="1035050"/>
          <p14:tracePt t="130119" x="8636000" y="1041400"/>
          <p14:tracePt t="130135" x="8597900" y="1041400"/>
          <p14:tracePt t="130152" x="8566150" y="1041400"/>
          <p14:tracePt t="130169" x="8540750" y="1041400"/>
          <p14:tracePt t="130185" x="8528050" y="1041400"/>
          <p14:tracePt t="130202" x="8509000" y="1041400"/>
          <p14:tracePt t="130219" x="8489950" y="1041400"/>
          <p14:tracePt t="130220" x="8477250" y="1041400"/>
          <p14:tracePt t="130235" x="8464550" y="1041400"/>
          <p14:tracePt t="130252" x="8445500" y="1035050"/>
          <p14:tracePt t="130268" x="8432800" y="1028700"/>
          <p14:tracePt t="130302" x="8426450" y="1028700"/>
          <p14:tracePt t="130318" x="8420100" y="1028700"/>
          <p14:tracePt t="130430" x="8426450" y="1028700"/>
          <p14:tracePt t="130475" x="8439150" y="1022350"/>
          <p14:tracePt t="130483" x="8458200" y="1022350"/>
          <p14:tracePt t="130490" x="8464550" y="1016000"/>
          <p14:tracePt t="130502" x="8483600" y="1016000"/>
          <p14:tracePt t="130518" x="8521700" y="1009650"/>
          <p14:tracePt t="130535" x="8578850" y="1003300"/>
          <p14:tracePt t="130552" x="8604250" y="1003300"/>
          <p14:tracePt t="130568" x="8636000" y="1003300"/>
          <p14:tracePt t="130585" x="8674100" y="1003300"/>
          <p14:tracePt t="130602" x="8712200" y="1003300"/>
          <p14:tracePt t="130618" x="8756650" y="1003300"/>
          <p14:tracePt t="130635" x="8763000" y="1003300"/>
          <p14:tracePt t="130652" x="8775700" y="1003300"/>
          <p14:tracePt t="130668" x="8788400" y="1003300"/>
          <p14:tracePt t="130685" x="8801100" y="1003300"/>
          <p14:tracePt t="130702" x="8813800" y="1003300"/>
          <p14:tracePt t="130718" x="8820150" y="1003300"/>
          <p14:tracePt t="130735" x="8826500" y="1003300"/>
          <p14:tracePt t="130752" x="8832850" y="1003300"/>
          <p14:tracePt t="130844" x="8839200" y="1003300"/>
          <p14:tracePt t="130851" x="8845550" y="1003300"/>
          <p14:tracePt t="130866" x="8858250" y="1003300"/>
          <p14:tracePt t="130873" x="8870950" y="1003300"/>
          <p14:tracePt t="130885" x="8883650" y="1003300"/>
          <p14:tracePt t="130902" x="8896350" y="1003300"/>
          <p14:tracePt t="130918" x="8902700" y="1003300"/>
          <p14:tracePt t="130935" x="8909050" y="1003300"/>
          <p14:tracePt t="130986" x="8909050" y="996950"/>
          <p14:tracePt t="130994" x="8915400" y="996950"/>
          <p14:tracePt t="131001" x="8921750" y="996950"/>
          <p14:tracePt t="131018" x="8947150" y="990600"/>
          <p14:tracePt t="131035" x="8966200" y="984250"/>
          <p14:tracePt t="131051" x="8978900" y="984250"/>
          <p14:tracePt t="131068" x="8985250" y="984250"/>
          <p14:tracePt t="131114" x="8985250" y="977900"/>
          <p14:tracePt t="131369" x="8991600" y="977900"/>
          <p14:tracePt t="131376" x="8997950" y="977900"/>
          <p14:tracePt t="131391" x="9004300" y="977900"/>
          <p14:tracePt t="131723" x="9017000" y="977900"/>
          <p14:tracePt t="131731" x="9036050" y="971550"/>
          <p14:tracePt t="131739" x="9067800" y="965200"/>
          <p14:tracePt t="131752" x="9099550" y="965200"/>
          <p14:tracePt t="131768" x="9137650" y="952500"/>
          <p14:tracePt t="131785" x="9150350" y="952500"/>
          <p14:tracePt t="131801" x="9163050" y="952500"/>
          <p14:tracePt t="131818" x="9175750" y="939800"/>
          <p14:tracePt t="131835" x="9201150" y="927100"/>
          <p14:tracePt t="131851" x="9220200" y="927100"/>
          <p14:tracePt t="131868" x="9226550" y="927100"/>
          <p14:tracePt t="131884" x="9251950" y="927100"/>
          <p14:tracePt t="131901" x="9264650" y="927100"/>
          <p14:tracePt t="131918" x="9283700" y="927100"/>
          <p14:tracePt t="131935" x="9302750" y="927100"/>
          <p14:tracePt t="131951" x="9309100" y="927100"/>
          <p14:tracePt t="131968" x="9321800" y="927100"/>
          <p14:tracePt t="132260" x="9340850" y="914400"/>
          <p14:tracePt t="132265" x="9359900" y="914400"/>
          <p14:tracePt t="132273" x="9391650" y="908050"/>
          <p14:tracePt t="132284" x="9417050" y="889000"/>
          <p14:tracePt t="132301" x="9474200" y="876300"/>
          <p14:tracePt t="132318" x="9518650" y="863600"/>
          <p14:tracePt t="132335" x="9550400" y="857250"/>
          <p14:tracePt t="132351" x="9563100" y="857250"/>
          <p14:tracePt t="132368" x="9569450" y="857250"/>
          <p14:tracePt t="132385" x="9575800" y="857250"/>
          <p14:tracePt t="132415" x="9582150" y="857250"/>
          <p14:tracePt t="132444" x="9588500" y="857250"/>
          <p14:tracePt t="132452" x="9588500" y="850900"/>
          <p14:tracePt t="132459" x="9607550" y="850900"/>
          <p14:tracePt t="132468" x="9620250" y="844550"/>
          <p14:tracePt t="132485" x="9632950" y="844550"/>
          <p14:tracePt t="132501" x="9645650" y="844550"/>
          <p14:tracePt t="132518" x="9690100" y="838200"/>
          <p14:tracePt t="132534" x="9740900" y="831850"/>
          <p14:tracePt t="132551" x="9779000" y="831850"/>
          <p14:tracePt t="132568" x="9810750" y="831850"/>
          <p14:tracePt t="132584" x="9836150" y="831850"/>
          <p14:tracePt t="132601" x="9842500" y="831850"/>
          <p14:tracePt t="132618" x="9848850" y="831850"/>
          <p14:tracePt t="132685" x="9855200" y="831850"/>
          <p14:tracePt t="132700" x="9861550" y="831850"/>
          <p14:tracePt t="132707" x="9867900" y="831850"/>
          <p14:tracePt t="132718" x="9880600" y="831850"/>
          <p14:tracePt t="132734" x="9899650" y="831850"/>
          <p14:tracePt t="132768" x="9906000" y="831850"/>
          <p14:tracePt t="132785" x="9912350" y="831850"/>
          <p14:tracePt t="133121" x="9886950" y="838200"/>
          <p14:tracePt t="133129" x="9867900" y="850900"/>
          <p14:tracePt t="133137" x="9836150" y="863600"/>
          <p14:tracePt t="133151" x="9804400" y="876300"/>
          <p14:tracePt t="133168" x="9759950" y="889000"/>
          <p14:tracePt t="133184" x="9721850" y="901700"/>
          <p14:tracePt t="133201" x="9677400" y="920750"/>
          <p14:tracePt t="133218" x="9613900" y="939800"/>
          <p14:tracePt t="133219" x="9569450" y="946150"/>
          <p14:tracePt t="133234" x="9486900" y="984250"/>
          <p14:tracePt t="133251" x="9404350" y="1016000"/>
          <p14:tracePt t="133268" x="9328150" y="1041400"/>
          <p14:tracePt t="133284" x="9264650" y="1066800"/>
          <p14:tracePt t="133301" x="9213850" y="1092200"/>
          <p14:tracePt t="133317" x="9182100" y="1117600"/>
          <p14:tracePt t="133334" x="9163050" y="1130300"/>
          <p14:tracePt t="133351" x="9150350" y="1136650"/>
          <p14:tracePt t="133368" x="9144000" y="1136650"/>
          <p14:tracePt t="133384" x="9124950" y="1149350"/>
          <p14:tracePt t="133401" x="9112250" y="1155700"/>
          <p14:tracePt t="133418" x="9099550" y="1162050"/>
          <p14:tracePt t="133434" x="9067800" y="1174750"/>
          <p14:tracePt t="133451" x="9055100" y="1181100"/>
          <p14:tracePt t="133468" x="9023350" y="1193800"/>
          <p14:tracePt t="133484" x="9017000" y="1200150"/>
          <p14:tracePt t="133501" x="9010650" y="1212850"/>
          <p14:tracePt t="133707" x="8978900" y="1212850"/>
          <p14:tracePt t="133717" x="8909050" y="1225550"/>
          <p14:tracePt t="133723" x="8801100" y="1231900"/>
          <p14:tracePt t="133734" x="8705850" y="1250950"/>
          <p14:tracePt t="133751" x="8534400" y="1263650"/>
          <p14:tracePt t="133767" x="8305800" y="1308100"/>
          <p14:tracePt t="133784" x="8197850" y="1327150"/>
          <p14:tracePt t="133801" x="8102600" y="1333500"/>
          <p14:tracePt t="133818" x="8032750" y="1346200"/>
          <p14:tracePt t="133834" x="7988300" y="1352550"/>
          <p14:tracePt t="133851" x="7931150" y="1358900"/>
          <p14:tracePt t="133868" x="7899400" y="1371600"/>
          <p14:tracePt t="133884" x="7886700" y="1371600"/>
          <p14:tracePt t="133901" x="7880350" y="1371600"/>
          <p14:tracePt t="134024" x="7886700" y="1365250"/>
          <p14:tracePt t="134039" x="7899400" y="1358900"/>
          <p14:tracePt t="134045" x="7912100" y="1352550"/>
          <p14:tracePt t="134054" x="7950200" y="1339850"/>
          <p14:tracePt t="134067" x="7962900" y="1333500"/>
          <p14:tracePt t="134084" x="8083550" y="1282700"/>
          <p14:tracePt t="134101" x="8140700" y="1257300"/>
          <p14:tracePt t="134117" x="8185150" y="1244600"/>
          <p14:tracePt t="134134" x="8223250" y="1231900"/>
          <p14:tracePt t="134151" x="8274050" y="1225550"/>
          <p14:tracePt t="134167" x="8299450" y="1212850"/>
          <p14:tracePt t="134184" x="8324850" y="1206500"/>
          <p14:tracePt t="134201" x="8331200" y="1200150"/>
          <p14:tracePt t="134218" x="8343900" y="1193800"/>
          <p14:tracePt t="134234" x="8375650" y="1193800"/>
          <p14:tracePt t="134251" x="8407400" y="1193800"/>
          <p14:tracePt t="134267" x="8445500" y="1193800"/>
          <p14:tracePt t="134284" x="8458200" y="1193800"/>
          <p14:tracePt t="134301" x="8477250" y="1193800"/>
          <p14:tracePt t="134587" x="8458200" y="1193800"/>
          <p14:tracePt t="134594" x="8439150" y="1193800"/>
          <p14:tracePt t="134604" x="8407400" y="1193800"/>
          <p14:tracePt t="134618" x="8324850" y="1193800"/>
          <p14:tracePt t="134634" x="8293100" y="1193800"/>
          <p14:tracePt t="134651" x="8280400" y="1193800"/>
          <p14:tracePt t="134667" x="8274050" y="1193800"/>
          <p14:tracePt t="134684" x="8267700" y="1193800"/>
          <p14:tracePt t="134717" x="8261350" y="1193800"/>
          <p14:tracePt t="134895" x="8261350" y="1181100"/>
          <p14:tracePt t="134902" x="8274050" y="1174750"/>
          <p14:tracePt t="134910" x="8280400" y="1155700"/>
          <p14:tracePt t="134917" x="8293100" y="1143000"/>
          <p14:tracePt t="134934" x="8331200" y="1104900"/>
          <p14:tracePt t="134951" x="8362950" y="1073150"/>
          <p14:tracePt t="134967" x="8420100" y="1041400"/>
          <p14:tracePt t="134984" x="8458200" y="1016000"/>
          <p14:tracePt t="135001" x="8470900" y="1009650"/>
          <p14:tracePt t="135017" x="8477250" y="1009650"/>
          <p14:tracePt t="135323" x="8477250" y="1016000"/>
          <p14:tracePt t="135331" x="8470900" y="1022350"/>
          <p14:tracePt t="135339" x="8470900" y="1041400"/>
          <p14:tracePt t="135351" x="8458200" y="1047750"/>
          <p14:tracePt t="135367" x="8458200" y="1060450"/>
          <p14:tracePt t="135384" x="8458200" y="1079500"/>
          <p14:tracePt t="135400" x="8451850" y="1098550"/>
          <p14:tracePt t="135417" x="8451850" y="1104900"/>
          <p14:tracePt t="135434" x="8445500" y="1123950"/>
          <p14:tracePt t="135450" x="8439150" y="1155700"/>
          <p14:tracePt t="135467" x="8439150" y="1168400"/>
          <p14:tracePt t="135500" x="8439150" y="1174750"/>
          <p14:tracePt t="135534" x="8439150" y="1187450"/>
          <p14:tracePt t="135857" x="8426450" y="1187450"/>
          <p14:tracePt t="135865" x="8401050" y="1187450"/>
          <p14:tracePt t="135872" x="8394700" y="1187450"/>
          <p14:tracePt t="135884" x="8388350" y="1187450"/>
          <p14:tracePt t="135901" x="8382000" y="1187450"/>
          <p14:tracePt t="135917" x="8369300" y="1187450"/>
          <p14:tracePt t="136030" x="8362950" y="1187450"/>
          <p14:tracePt t="136052" x="8356600" y="1187450"/>
          <p14:tracePt t="136067" x="8350250" y="1187450"/>
          <p14:tracePt t="136090" x="8343900" y="1187450"/>
          <p14:tracePt t="136112" x="8337550" y="1187450"/>
          <p14:tracePt t="136203" x="8337550" y="1181100"/>
          <p14:tracePt t="136962" x="8337550" y="1174750"/>
          <p14:tracePt t="136970" x="8343900" y="1174750"/>
          <p14:tracePt t="136976" x="8356600" y="1174750"/>
          <p14:tracePt t="136984" x="8369300" y="1168400"/>
          <p14:tracePt t="137000" x="8388350" y="1149350"/>
          <p14:tracePt t="137017" x="8420100" y="1143000"/>
          <p14:tracePt t="137033" x="8451850" y="1130300"/>
          <p14:tracePt t="137050" x="8477250" y="1130300"/>
          <p14:tracePt t="137067" x="8489950" y="1130300"/>
          <p14:tracePt t="137083" x="8496300" y="1130300"/>
          <p14:tracePt t="137473" x="8496300" y="1136650"/>
          <p14:tracePt t="137480" x="8496300" y="1149350"/>
          <p14:tracePt t="137488" x="8496300" y="1162050"/>
          <p14:tracePt t="137500" x="8496300" y="1168400"/>
          <p14:tracePt t="137517" x="8502650" y="1219200"/>
          <p14:tracePt t="137533" x="8534400" y="1276350"/>
          <p14:tracePt t="137550" x="8547100" y="1301750"/>
          <p14:tracePt t="137567" x="8559800" y="1314450"/>
          <p14:tracePt t="137583" x="8559800" y="1327150"/>
          <p14:tracePt t="137600" x="8566150" y="1333500"/>
          <p14:tracePt t="137616" x="8578850" y="1339850"/>
          <p14:tracePt t="137633" x="8591550" y="1352550"/>
          <p14:tracePt t="137650" x="8597900" y="1358900"/>
          <p14:tracePt t="137667" x="8597900" y="1365250"/>
          <p14:tracePt t="137984" x="8604250" y="1358900"/>
          <p14:tracePt t="138006" x="8610600" y="1352550"/>
          <p14:tracePt t="138014" x="8610600" y="1339850"/>
          <p14:tracePt t="138021" x="8623300" y="1339850"/>
          <p14:tracePt t="138033" x="8629650" y="1320800"/>
          <p14:tracePt t="138050" x="8642350" y="1301750"/>
          <p14:tracePt t="138066" x="8642350" y="1295400"/>
          <p14:tracePt t="138083" x="8642350" y="1289050"/>
          <p14:tracePt t="138120" x="8642350" y="1282700"/>
          <p14:tracePt t="138133" x="8642350" y="1276350"/>
          <p14:tracePt t="138150" x="8648700" y="1250950"/>
          <p14:tracePt t="138166" x="8648700" y="1244600"/>
          <p14:tracePt t="138183" x="8648700" y="1231900"/>
          <p14:tracePt t="138200" x="8648700" y="1225550"/>
          <p14:tracePt t="138216" x="8648700" y="1219200"/>
          <p14:tracePt t="138570" x="8661400" y="1212850"/>
          <p14:tracePt t="138577" x="8667750" y="1206500"/>
          <p14:tracePt t="138585" x="8674100" y="1200150"/>
          <p14:tracePt t="138599" x="8680450" y="1200150"/>
          <p14:tracePt t="138616" x="8699500" y="1181100"/>
          <p14:tracePt t="138633" x="8718550" y="1168400"/>
          <p14:tracePt t="138650" x="8724900" y="1168400"/>
          <p14:tracePt t="138667" x="8731250" y="1168400"/>
          <p14:tracePt t="138700" x="8731250" y="1162050"/>
          <p14:tracePt t="138716" x="8737600" y="1162050"/>
          <p14:tracePt t="138743" x="8737600" y="1155700"/>
          <p14:tracePt t="138750" x="8743950" y="1155700"/>
          <p14:tracePt t="138773" x="8750300" y="1155700"/>
          <p14:tracePt t="138783" x="8756650" y="1149350"/>
          <p14:tracePt t="138800" x="8788400" y="1143000"/>
          <p14:tracePt t="138817" x="8794750" y="1123950"/>
          <p14:tracePt t="138833" x="8807450" y="1117600"/>
          <p14:tracePt t="138850" x="8813800" y="1117600"/>
          <p14:tracePt t="139029" x="8813800" y="1111250"/>
          <p14:tracePt t="139119" x="8813800" y="1104900"/>
          <p14:tracePt t="139157" x="8820150" y="1104900"/>
          <p14:tracePt t="139284" x="8813800" y="1104900"/>
          <p14:tracePt t="139293" x="8807450" y="1104900"/>
          <p14:tracePt t="139299" x="8794750" y="1117600"/>
          <p14:tracePt t="139316" x="8731250" y="1168400"/>
          <p14:tracePt t="139333" x="8655050" y="1219200"/>
          <p14:tracePt t="139350" x="8604250" y="1257300"/>
          <p14:tracePt t="139366" x="8578850" y="1270000"/>
          <p14:tracePt t="139383" x="8553450" y="1289050"/>
          <p14:tracePt t="139728" x="8559800" y="1282700"/>
          <p14:tracePt t="139736" x="8566150" y="1276350"/>
          <p14:tracePt t="139743" x="8578850" y="1263650"/>
          <p14:tracePt t="139751" x="8604250" y="1250950"/>
          <p14:tracePt t="139766" x="8667750" y="1206500"/>
          <p14:tracePt t="139783" x="8724900" y="1149350"/>
          <p14:tracePt t="139799" x="8775700" y="1117600"/>
          <p14:tracePt t="139816" x="8801100" y="1085850"/>
          <p14:tracePt t="139833" x="8820150" y="1073150"/>
          <p14:tracePt t="139849" x="8826500" y="1060450"/>
          <p14:tracePt t="139866" x="8839200" y="1054100"/>
          <p14:tracePt t="139883" x="8845550" y="1047750"/>
          <p14:tracePt t="139900" x="8851900" y="1035050"/>
          <p14:tracePt t="139916" x="8851900" y="1022350"/>
          <p14:tracePt t="140517" x="8845550" y="1022350"/>
          <p14:tracePt t="140526" x="8826500" y="1035050"/>
          <p14:tracePt t="140533" x="8801100" y="1054100"/>
          <p14:tracePt t="140549" x="8705850" y="1130300"/>
          <p14:tracePt t="140566" x="8629650" y="1187450"/>
          <p14:tracePt t="140583" x="8572500" y="1225550"/>
          <p14:tracePt t="140599" x="8559800" y="1250950"/>
          <p14:tracePt t="140616" x="8547100" y="1257300"/>
          <p14:tracePt t="140633" x="8540750" y="1257300"/>
          <p14:tracePt t="140917" x="8547100" y="1250950"/>
          <p14:tracePt t="140924" x="8553450" y="1238250"/>
          <p14:tracePt t="140933" x="8572500" y="1231900"/>
          <p14:tracePt t="140949" x="8591550" y="1193800"/>
          <p14:tracePt t="140966" x="8610600" y="1168400"/>
          <p14:tracePt t="140983" x="8623300" y="1149350"/>
          <p14:tracePt t="140999" x="8629650" y="1143000"/>
          <p14:tracePt t="141016" x="8629650" y="1130300"/>
          <p14:tracePt t="141032" x="8636000" y="1130300"/>
          <p14:tracePt t="141049" x="8642350" y="1117600"/>
          <p14:tracePt t="141066" x="8642350" y="1111250"/>
          <p14:tracePt t="141082" x="8648700" y="1104900"/>
          <p14:tracePt t="141099" x="8648700" y="1098550"/>
          <p14:tracePt t="142104" x="8655050" y="1098550"/>
          <p14:tracePt t="142187" x="8655050" y="1092200"/>
          <p14:tracePt t="142209" x="8661400" y="1092200"/>
          <p14:tracePt t="142217" x="8667750" y="1092200"/>
          <p14:tracePt t="142224" x="8674100" y="1092200"/>
          <p14:tracePt t="142239" x="8680450" y="1092200"/>
          <p14:tracePt t="142249" x="8686800" y="1092200"/>
          <p14:tracePt t="142270" x="8686800" y="1085850"/>
          <p14:tracePt t="142282" x="8693150" y="1085850"/>
          <p14:tracePt t="142683" x="8693150" y="1092200"/>
          <p14:tracePt t="142697" x="8693150" y="1111250"/>
          <p14:tracePt t="142705" x="8686800" y="1111250"/>
          <p14:tracePt t="142727" x="8680450" y="1117600"/>
          <p14:tracePt t="142750" x="8674100" y="1123950"/>
          <p14:tracePt t="142765" x="8661400" y="1123950"/>
          <p14:tracePt t="142893" x="8661400" y="1117600"/>
          <p14:tracePt t="142931" x="8661400" y="1104900"/>
          <p14:tracePt t="142938" x="8667750" y="1092200"/>
          <p14:tracePt t="142949" x="8674100" y="1085850"/>
          <p14:tracePt t="142965" x="8699500" y="1047750"/>
          <p14:tracePt t="142982" x="8731250" y="1003300"/>
          <p14:tracePt t="142998" x="8756650" y="965200"/>
          <p14:tracePt t="143015" x="8763000" y="952500"/>
          <p14:tracePt t="143032" x="8775700" y="952500"/>
          <p14:tracePt t="143048" x="8782050" y="946150"/>
          <p14:tracePt t="143065" x="8801100" y="933450"/>
          <p14:tracePt t="143082" x="8839200" y="920750"/>
          <p14:tracePt t="143099" x="8851900" y="914400"/>
          <p14:tracePt t="143115" x="8858250" y="914400"/>
          <p14:tracePt t="143149" x="8864600" y="914400"/>
          <p14:tracePt t="143299" x="8864600" y="920750"/>
          <p14:tracePt t="143495" x="8775700" y="933450"/>
          <p14:tracePt t="143502" x="8686800" y="958850"/>
          <p14:tracePt t="143515" x="8591550" y="996950"/>
          <p14:tracePt t="143532" x="8369300" y="1079500"/>
          <p14:tracePt t="143549" x="8299450" y="1104900"/>
          <p14:tracePt t="143565" x="8274050" y="1130300"/>
          <p14:tracePt t="143582" x="8267700" y="1136650"/>
          <p14:tracePt t="143599" x="8261350" y="1136650"/>
          <p14:tracePt t="143953" x="8267700" y="1130300"/>
          <p14:tracePt t="143961" x="8274050" y="1130300"/>
          <p14:tracePt t="143969" x="8286750" y="1123950"/>
          <p14:tracePt t="143982" x="8293100" y="1117600"/>
          <p14:tracePt t="143998" x="8312150" y="1098550"/>
          <p14:tracePt t="144015" x="8312150" y="1092200"/>
          <p14:tracePt t="144032" x="8318500" y="1092200"/>
          <p14:tracePt t="144315" x="8337550" y="1092200"/>
          <p14:tracePt t="144322" x="8350250" y="1092200"/>
          <p14:tracePt t="144332" x="8356600" y="1098550"/>
          <p14:tracePt t="144348" x="8362950" y="1098550"/>
          <p14:tracePt t="144365" x="8369300" y="1098550"/>
          <p14:tracePt t="144382" x="8401050" y="1111250"/>
          <p14:tracePt t="144398" x="8420100" y="1117600"/>
          <p14:tracePt t="144415" x="8445500" y="1117600"/>
          <p14:tracePt t="144432" x="8464550" y="1117600"/>
          <p14:tracePt t="144465" x="8470900" y="1117600"/>
          <p14:tracePt t="144482" x="8483600" y="1123950"/>
          <p14:tracePt t="144498" x="8502650" y="1130300"/>
          <p14:tracePt t="144515" x="8515350" y="1130300"/>
          <p14:tracePt t="144531" x="8540750" y="1130300"/>
          <p14:tracePt t="144548" x="8547100" y="1130300"/>
          <p14:tracePt t="144585" x="8553450" y="1136650"/>
          <p14:tracePt t="144598" x="8559800" y="1136650"/>
          <p14:tracePt t="144615" x="8578850" y="1143000"/>
          <p14:tracePt t="144632" x="8585200" y="1149350"/>
          <p14:tracePt t="144648" x="8597900" y="1149350"/>
          <p14:tracePt t="144720" x="8604250" y="1149350"/>
          <p14:tracePt t="144772" x="8610600" y="1149350"/>
          <p14:tracePt t="144787" x="8623300" y="1149350"/>
          <p14:tracePt t="144803" x="8629650" y="1149350"/>
          <p14:tracePt t="144818" x="8636000" y="1149350"/>
          <p14:tracePt t="144824" x="8642350" y="1149350"/>
          <p14:tracePt t="144833" x="8648700" y="1149350"/>
          <p14:tracePt t="144848" x="8655050" y="1149350"/>
          <p14:tracePt t="144865" x="8667750" y="1149350"/>
          <p14:tracePt t="144881" x="8680450" y="1149350"/>
          <p14:tracePt t="145284" x="8686800" y="1149350"/>
          <p14:tracePt t="145366" x="8693150" y="1149350"/>
          <p14:tracePt t="145374" x="8699500" y="1149350"/>
          <p14:tracePt t="145389" x="8705850" y="1149350"/>
          <p14:tracePt t="145398" x="8718550" y="1143000"/>
          <p14:tracePt t="145415" x="8724900" y="1136650"/>
          <p14:tracePt t="145431" x="8731250" y="1136650"/>
          <p14:tracePt t="146283" x="8724900" y="1136650"/>
          <p14:tracePt t="146298" x="8712200" y="1143000"/>
          <p14:tracePt t="146305" x="8705850" y="1155700"/>
          <p14:tracePt t="146315" x="8693150" y="1181100"/>
          <p14:tracePt t="146331" x="8636000" y="1219200"/>
          <p14:tracePt t="146348" x="8585200" y="1263650"/>
          <p14:tracePt t="146365" x="8547100" y="1289050"/>
          <p14:tracePt t="146381" x="8489950" y="1327150"/>
          <p14:tracePt t="146398" x="8464550" y="1346200"/>
          <p14:tracePt t="146414" x="8439150" y="1358900"/>
          <p14:tracePt t="146431" x="8426450" y="1384300"/>
          <p14:tracePt t="146448" x="8401050" y="1435100"/>
          <p14:tracePt t="146465" x="8382000" y="1498600"/>
          <p14:tracePt t="146481" x="8369300" y="1574800"/>
          <p14:tracePt t="146498" x="8350250" y="1644650"/>
          <p14:tracePt t="146515" x="8350250" y="1695450"/>
          <p14:tracePt t="146531" x="8350250" y="1752600"/>
          <p14:tracePt t="146548" x="8350250" y="1771650"/>
          <p14:tracePt t="146564" x="8350250" y="1797050"/>
          <p14:tracePt t="146581" x="8350250" y="1816100"/>
          <p14:tracePt t="146598" x="8356600" y="1828800"/>
          <p14:tracePt t="146615" x="8356600" y="1835150"/>
          <p14:tracePt t="146631" x="8362950" y="1847850"/>
          <p14:tracePt t="146648" x="8362950" y="1854200"/>
          <p14:tracePt t="146665" x="8369300" y="1860550"/>
          <p14:tracePt t="146681" x="8375650" y="1866900"/>
          <p14:tracePt t="146698" x="8382000" y="1885950"/>
          <p14:tracePt t="146731" x="8382000" y="1892300"/>
          <p14:tracePt t="146974" x="8401050" y="1905000"/>
          <p14:tracePt t="146983" x="8426450" y="1911350"/>
          <p14:tracePt t="146990" x="8458200" y="1924050"/>
          <p14:tracePt t="146998" x="8483600" y="1936750"/>
          <p14:tracePt t="147014" x="8534400" y="1955800"/>
          <p14:tracePt t="147031" x="8578850" y="1974850"/>
          <p14:tracePt t="147048" x="8610600" y="1987550"/>
          <p14:tracePt t="147064" x="8674100" y="2000250"/>
          <p14:tracePt t="147081" x="8705850" y="2000250"/>
          <p14:tracePt t="147097" x="8737600" y="2012950"/>
          <p14:tracePt t="147114" x="8756650" y="2019300"/>
          <p14:tracePt t="147131" x="8763000" y="2019300"/>
          <p14:tracePt t="147148" x="8769350" y="2019300"/>
          <p14:tracePt t="147164" x="8775700" y="2019300"/>
          <p14:tracePt t="147207" x="8782050" y="2019300"/>
          <p14:tracePt t="147222" x="8794750" y="2025650"/>
          <p14:tracePt t="147252" x="8801100" y="2025650"/>
          <p14:tracePt t="147267" x="8807450" y="2025650"/>
          <p14:tracePt t="147357" x="8813800" y="2025650"/>
          <p14:tracePt t="147432" x="8820150" y="2025650"/>
          <p14:tracePt t="147440" x="8832850" y="2025650"/>
          <p14:tracePt t="147447" x="8864600" y="2006600"/>
          <p14:tracePt t="147464" x="8883650" y="1993900"/>
          <p14:tracePt t="147481" x="8915400" y="1987550"/>
          <p14:tracePt t="147498" x="8947150" y="1974850"/>
          <p14:tracePt t="147514" x="9004300" y="1955800"/>
          <p14:tracePt t="147531" x="9099550" y="1936750"/>
          <p14:tracePt t="147547" x="9131300" y="1930400"/>
          <p14:tracePt t="147564" x="9175750" y="1930400"/>
          <p14:tracePt t="147581" x="9194800" y="1930400"/>
          <p14:tracePt t="147597" x="9239250" y="1930400"/>
          <p14:tracePt t="147614" x="9258300" y="1930400"/>
          <p14:tracePt t="147631" x="9271000" y="1930400"/>
          <p14:tracePt t="147648" x="9277350" y="1930400"/>
          <p14:tracePt t="147664" x="9283700" y="1930400"/>
          <p14:tracePt t="148124" x="9296400" y="1930400"/>
          <p14:tracePt t="148131" x="9315450" y="1936750"/>
          <p14:tracePt t="148138" x="9328150" y="1936750"/>
          <p14:tracePt t="148147" x="9340850" y="1936750"/>
          <p14:tracePt t="148164" x="9366250" y="1943100"/>
          <p14:tracePt t="148181" x="9391650" y="1943100"/>
          <p14:tracePt t="148198" x="9410700" y="1943100"/>
          <p14:tracePt t="148214" x="9455150" y="1949450"/>
          <p14:tracePt t="148230" x="9480550" y="1949450"/>
          <p14:tracePt t="148247" x="9512300" y="1949450"/>
          <p14:tracePt t="148264" x="9525000" y="1949450"/>
          <p14:tracePt t="148281" x="9537700" y="1949450"/>
          <p14:tracePt t="148297" x="9556750" y="1949450"/>
          <p14:tracePt t="148314" x="9569450" y="1949450"/>
          <p14:tracePt t="148331" x="9575800" y="1949450"/>
          <p14:tracePt t="148347" x="9594850" y="1949450"/>
          <p14:tracePt t="148364" x="9620250" y="1949450"/>
          <p14:tracePt t="148381" x="9626600" y="1949450"/>
          <p14:tracePt t="148397" x="9645650" y="1949450"/>
          <p14:tracePt t="149094" x="9652000" y="1949450"/>
          <p14:tracePt t="149101" x="9652000" y="1962150"/>
          <p14:tracePt t="149114" x="9658350" y="1962150"/>
          <p14:tracePt t="149130" x="9664700" y="1962150"/>
          <p14:tracePt t="149147" x="9671050" y="1962150"/>
          <p14:tracePt t="149169" x="9677400" y="1962150"/>
          <p14:tracePt t="149198" x="9677400" y="1968500"/>
          <p14:tracePt t="149206" x="9683750" y="1968500"/>
          <p14:tracePt t="149229" x="9690100" y="1968500"/>
          <p14:tracePt t="149236" x="9690100" y="1974850"/>
          <p14:tracePt t="149247" x="9696450" y="1974850"/>
          <p14:tracePt t="149282" x="9702800" y="1974850"/>
          <p14:tracePt t="149553" x="9696450" y="1981200"/>
          <p14:tracePt t="149559" x="9671050" y="1993900"/>
          <p14:tracePt t="149569" x="9620250" y="2012950"/>
          <p14:tracePt t="149581" x="9582150" y="2038350"/>
          <p14:tracePt t="149597" x="9461500" y="2114550"/>
          <p14:tracePt t="149614" x="9429750" y="2133600"/>
          <p14:tracePt t="149630" x="9404350" y="2159000"/>
          <p14:tracePt t="149647" x="9391650" y="2171700"/>
          <p14:tracePt t="149664" x="9378950" y="2184400"/>
          <p14:tracePt t="149681" x="9321800" y="2228850"/>
          <p14:tracePt t="149697" x="9226550" y="2311400"/>
          <p14:tracePt t="149713" x="9118600" y="2400300"/>
          <p14:tracePt t="149730" x="9042400" y="2476500"/>
          <p14:tracePt t="149747" x="8972550" y="2552700"/>
          <p14:tracePt t="149764" x="8953500" y="2584450"/>
          <p14:tracePt t="149780" x="8947150" y="2590800"/>
          <p14:tracePt t="149814" x="8940800" y="2597150"/>
          <p14:tracePt t="149830" x="8928100" y="2603500"/>
          <p14:tracePt t="150063" x="8909050" y="2603500"/>
          <p14:tracePt t="150071" x="8890000" y="2590800"/>
          <p14:tracePt t="150080" x="8851900" y="2571750"/>
          <p14:tracePt t="150097" x="8794750" y="2533650"/>
          <p14:tracePt t="150113" x="8769350" y="2520950"/>
          <p14:tracePt t="150130" x="8737600" y="2501900"/>
          <p14:tracePt t="150147" x="8724900" y="2489200"/>
          <p14:tracePt t="150163" x="8718550" y="2482850"/>
          <p14:tracePt t="150180" x="8712200" y="2476500"/>
          <p14:tracePt t="150197" x="8705850" y="2476500"/>
          <p14:tracePt t="150251" x="8705850" y="2470150"/>
          <p14:tracePt t="150258" x="8693150" y="2457450"/>
          <p14:tracePt t="150274" x="8686800" y="2451100"/>
          <p14:tracePt t="150288" x="8686800" y="2438400"/>
          <p14:tracePt t="150304" x="8686800" y="2432050"/>
          <p14:tracePt t="150314" x="8686800" y="2425700"/>
          <p14:tracePt t="150341" x="8686800" y="2419350"/>
          <p14:tracePt t="150356" x="8686800" y="2413000"/>
          <p14:tracePt t="150567" x="8686800" y="2419350"/>
          <p14:tracePt t="150574" x="8693150" y="2419350"/>
          <p14:tracePt t="150583" x="8699500" y="2419350"/>
          <p14:tracePt t="150597" x="8705850" y="2425700"/>
          <p14:tracePt t="150614" x="8712200" y="2438400"/>
          <p14:tracePt t="150630" x="8718550" y="2444750"/>
          <p14:tracePt t="150647" x="8724900" y="2451100"/>
          <p14:tracePt t="150664" x="8731250" y="2457450"/>
          <p14:tracePt t="150680" x="8737600" y="2470150"/>
          <p14:tracePt t="150697" x="8750300" y="2482850"/>
          <p14:tracePt t="150713" x="8750300" y="2489200"/>
          <p14:tracePt t="150853" x="8743950" y="2489200"/>
          <p14:tracePt t="150860" x="8737600" y="2476500"/>
          <p14:tracePt t="150869" x="8737600" y="2470150"/>
          <p14:tracePt t="150880" x="8731250" y="2470150"/>
          <p14:tracePt t="150897" x="8718550" y="2463800"/>
          <p14:tracePt t="150913" x="8705850" y="2457450"/>
          <p14:tracePt t="150930" x="8686800" y="2451100"/>
          <p14:tracePt t="150947" x="8674100" y="2451100"/>
          <p14:tracePt t="150963" x="8661400" y="2444750"/>
          <p14:tracePt t="150980" x="8629650" y="2438400"/>
          <p14:tracePt t="150997" x="8616950" y="2438400"/>
          <p14:tracePt t="151013" x="8610600" y="2438400"/>
          <p14:tracePt t="151047" x="8597900" y="2438400"/>
          <p14:tracePt t="151086" x="8591550" y="2432050"/>
          <p14:tracePt t="151101" x="8585200" y="2432050"/>
          <p14:tracePt t="151348" x="8591550" y="2432050"/>
          <p14:tracePt t="151356" x="8616950" y="2432050"/>
          <p14:tracePt t="151364" x="8636000" y="2438400"/>
          <p14:tracePt t="151380" x="8680450" y="2451100"/>
          <p14:tracePt t="151397" x="8724900" y="2463800"/>
          <p14:tracePt t="151413" x="8750300" y="2482850"/>
          <p14:tracePt t="151430" x="8775700" y="2489200"/>
          <p14:tracePt t="151447" x="8788400" y="2501900"/>
          <p14:tracePt t="151463" x="8794750" y="2508250"/>
          <p14:tracePt t="151480" x="8801100" y="2508250"/>
          <p14:tracePt t="151574" x="8794750" y="2508250"/>
          <p14:tracePt t="151582" x="8788400" y="2501900"/>
          <p14:tracePt t="151589" x="8775700" y="2482850"/>
          <p14:tracePt t="151596" x="8769350" y="2482850"/>
          <p14:tracePt t="151613" x="8737600" y="2463800"/>
          <p14:tracePt t="151630" x="8718550" y="2451100"/>
          <p14:tracePt t="151647" x="8699500" y="2451100"/>
          <p14:tracePt t="151912" x="8686800" y="2444750"/>
          <p14:tracePt t="151920" x="8680450" y="2432050"/>
          <p14:tracePt t="151930" x="8674100" y="2425700"/>
          <p14:tracePt t="151946" x="8655050" y="2387600"/>
          <p14:tracePt t="151963" x="8636000" y="2349500"/>
          <p14:tracePt t="151980" x="8616950" y="2317750"/>
          <p14:tracePt t="151996" x="8610600" y="2298700"/>
          <p14:tracePt t="152013" x="8610600" y="2292350"/>
          <p14:tracePt t="152030" x="8604250" y="2279650"/>
          <p14:tracePt t="152047" x="8597900" y="2273300"/>
          <p14:tracePt t="152063" x="8591550" y="2260600"/>
          <p14:tracePt t="152080" x="8591550" y="2247900"/>
          <p14:tracePt t="152096" x="8591550" y="2241550"/>
          <p14:tracePt t="152130" x="8591550" y="2235200"/>
          <p14:tracePt t="152182" x="8585200" y="2235200"/>
          <p14:tracePt t="152220" x="8578850" y="2235200"/>
          <p14:tracePt t="152528" x="8578850" y="2228850"/>
          <p14:tracePt t="152558" x="8578850" y="2222500"/>
          <p14:tracePt t="152588" x="8578850" y="2209800"/>
          <p14:tracePt t="153107" x="8578850" y="2216150"/>
          <p14:tracePt t="153115" x="8578850" y="2222500"/>
          <p14:tracePt t="153122" x="8572500" y="2228850"/>
          <p14:tracePt t="153129" x="8572500" y="2241550"/>
          <p14:tracePt t="153146" x="8553450" y="2266950"/>
          <p14:tracePt t="153163" x="8534400" y="2286000"/>
          <p14:tracePt t="153179" x="8534400" y="2292350"/>
          <p14:tracePt t="153196" x="8528050" y="2292350"/>
          <p14:tracePt t="153213" x="8528050" y="2298700"/>
          <p14:tracePt t="153498" x="8534400" y="2298700"/>
          <p14:tracePt t="153513" x="8540750" y="2298700"/>
          <p14:tracePt t="153520" x="8547100" y="2279650"/>
          <p14:tracePt t="153529" x="8547100" y="2273300"/>
          <p14:tracePt t="153546" x="8559800" y="2273300"/>
          <p14:tracePt t="153563" x="8566150" y="2260600"/>
          <p14:tracePt t="153579" x="8572500" y="2260600"/>
          <p14:tracePt t="153596" x="8585200" y="2260600"/>
          <p14:tracePt t="153629" x="8585200" y="2254250"/>
          <p14:tracePt t="153646" x="8610600" y="2228850"/>
          <p14:tracePt t="153663" x="8636000" y="2216150"/>
          <p14:tracePt t="153680" x="8642350" y="2203450"/>
          <p14:tracePt t="153696" x="8648700" y="2203450"/>
          <p14:tracePt t="153713" x="8655050" y="2203450"/>
          <p14:tracePt t="154310" x="8648700" y="2203450"/>
          <p14:tracePt t="154325" x="8642350" y="2203450"/>
          <p14:tracePt t="154339" x="8642350" y="2209800"/>
          <p14:tracePt t="154723" x="8642350" y="2216150"/>
          <p14:tracePt t="154732" x="8636000" y="2228850"/>
          <p14:tracePt t="154738" x="8629650" y="2247900"/>
          <p14:tracePt t="154746" x="8629650" y="2273300"/>
          <p14:tracePt t="154762" x="8616950" y="2336800"/>
          <p14:tracePt t="154779" x="8591550" y="2425700"/>
          <p14:tracePt t="154796" x="8591550" y="2501900"/>
          <p14:tracePt t="154812" x="8604250" y="2635250"/>
          <p14:tracePt t="154829" x="8604250" y="2698750"/>
          <p14:tracePt t="154846" x="8604250" y="2768600"/>
          <p14:tracePt t="154862" x="8604250" y="2813050"/>
          <p14:tracePt t="154879" x="8604250" y="2844800"/>
          <p14:tracePt t="154896" x="8604250" y="2895600"/>
          <p14:tracePt t="154913" x="8604250" y="2933700"/>
          <p14:tracePt t="154929" x="8604250" y="2978150"/>
          <p14:tracePt t="154946" x="8604250" y="3022600"/>
          <p14:tracePt t="154962" x="8591550" y="3124200"/>
          <p14:tracePt t="155316" x="8597900" y="3124200"/>
          <p14:tracePt t="155324" x="8610600" y="3124200"/>
          <p14:tracePt t="155332" x="8623300" y="3130550"/>
          <p14:tracePt t="155346" x="8661400" y="3130550"/>
          <p14:tracePt t="155362" x="8680450" y="3130550"/>
          <p14:tracePt t="155379" x="8699500" y="3130550"/>
          <p14:tracePt t="155396" x="8718550" y="3130550"/>
          <p14:tracePt t="155412" x="8724900" y="3130550"/>
          <p14:tracePt t="155429" x="8731250" y="3130550"/>
          <p14:tracePt t="155462" x="8743950" y="3130550"/>
          <p14:tracePt t="155511" x="8750300" y="3130550"/>
          <p14:tracePt t="155541" x="8763000" y="3117850"/>
          <p14:tracePt t="155549" x="8769350" y="3117850"/>
          <p14:tracePt t="155557" x="8769350" y="3111500"/>
          <p14:tracePt t="155564" x="8769350" y="3105150"/>
          <p14:tracePt t="155579" x="8782050" y="3098800"/>
          <p14:tracePt t="155596" x="8788400" y="3098800"/>
          <p14:tracePt t="155629" x="8801100" y="3098800"/>
          <p14:tracePt t="155645" x="8826500" y="3073400"/>
          <p14:tracePt t="155662" x="8858250" y="3067050"/>
          <p14:tracePt t="155679" x="8909050" y="3048000"/>
          <p14:tracePt t="155695" x="8940800" y="3022600"/>
          <p14:tracePt t="155713" x="8972550" y="3009900"/>
          <p14:tracePt t="155714" x="8991600" y="3003550"/>
          <p14:tracePt t="155729" x="9017000" y="2997200"/>
          <p14:tracePt t="155745" x="9055100" y="2990850"/>
          <p14:tracePt t="155762" x="9093200" y="2978150"/>
          <p14:tracePt t="155779" x="9137650" y="2965450"/>
          <p14:tracePt t="155795" x="9163050" y="2959100"/>
          <p14:tracePt t="155812" x="9188450" y="2952750"/>
          <p14:tracePt t="155829" x="9201150" y="2952750"/>
          <p14:tracePt t="155862" x="9213850" y="2952750"/>
          <p14:tracePt t="155879" x="9220200" y="2952750"/>
          <p14:tracePt t="156157" x="9239250" y="2952750"/>
          <p14:tracePt t="156166" x="9264650" y="2959100"/>
          <p14:tracePt t="156172" x="9296400" y="2965450"/>
          <p14:tracePt t="156180" x="9315450" y="2971800"/>
          <p14:tracePt t="156195" x="9366250" y="2984500"/>
          <p14:tracePt t="156212" x="9423400" y="2990850"/>
          <p14:tracePt t="156229" x="9480550" y="3003550"/>
          <p14:tracePt t="156245" x="9531350" y="3009900"/>
          <p14:tracePt t="156262" x="9569450" y="3016250"/>
          <p14:tracePt t="156279" x="9601200" y="3016250"/>
          <p14:tracePt t="156295" x="9626600" y="3016250"/>
          <p14:tracePt t="156312" x="9664700" y="3016250"/>
          <p14:tracePt t="156329" x="9696450" y="3022600"/>
          <p14:tracePt t="156345" x="9728200" y="3028950"/>
          <p14:tracePt t="156362" x="9747250" y="3028950"/>
          <p14:tracePt t="156379" x="9759950" y="3028950"/>
          <p14:tracePt t="156639" x="9785350" y="3028950"/>
          <p14:tracePt t="156646" x="9829800" y="3028950"/>
          <p14:tracePt t="156653" x="9874250" y="3028950"/>
          <p14:tracePt t="156662" x="9918700" y="3028950"/>
          <p14:tracePt t="156679" x="10001250" y="3028950"/>
          <p14:tracePt t="156696" x="10071100" y="3028950"/>
          <p14:tracePt t="156712" x="10128250" y="3028950"/>
          <p14:tracePt t="156714" x="10147300" y="3028950"/>
          <p14:tracePt t="156729" x="10204450" y="3028950"/>
          <p14:tracePt t="156745" x="10248900" y="3028950"/>
          <p14:tracePt t="156762" x="10287000" y="3028950"/>
          <p14:tracePt t="156778" x="10312400" y="3035300"/>
          <p14:tracePt t="156795" x="10350500" y="3035300"/>
          <p14:tracePt t="156812" x="10363200" y="3035300"/>
          <p14:tracePt t="156845" x="10369550" y="3035300"/>
          <p14:tracePt t="156862" x="10375900" y="3035300"/>
          <p14:tracePt t="156908" x="10375900" y="3041650"/>
          <p14:tracePt t="157006" x="10375900" y="3048000"/>
          <p14:tracePt t="157051" x="10369550" y="3048000"/>
          <p14:tracePt t="157059" x="10369550" y="3054350"/>
          <p14:tracePt t="157066" x="10356850" y="3054350"/>
          <p14:tracePt t="157079" x="10344150" y="3060700"/>
          <p14:tracePt t="157095" x="10287000" y="3098800"/>
          <p14:tracePt t="157112" x="10166350" y="3136900"/>
          <p14:tracePt t="157129" x="10134600" y="3162300"/>
          <p14:tracePt t="157145" x="10090150" y="3168650"/>
          <p14:tracePt t="157162" x="10039350" y="3175000"/>
          <p14:tracePt t="157179" x="9912350" y="3200400"/>
          <p14:tracePt t="157195" x="9772650" y="3232150"/>
          <p14:tracePt t="157212" x="9645650" y="3263900"/>
          <p14:tracePt t="157229" x="9544050" y="3321050"/>
          <p14:tracePt t="157245" x="9448800" y="3365500"/>
          <p14:tracePt t="157262" x="9385300" y="3403600"/>
          <p14:tracePt t="157278" x="9359900" y="3409950"/>
          <p14:tracePt t="157295" x="9328150" y="3403600"/>
          <p14:tracePt t="157312" x="9302750" y="3397250"/>
          <p14:tracePt t="157328" x="9264650" y="3378200"/>
          <p14:tracePt t="157345" x="9232900" y="3359150"/>
          <p14:tracePt t="157362" x="9207500" y="3352800"/>
          <p14:tracePt t="157378" x="9175750" y="3346450"/>
          <p14:tracePt t="157395" x="9150350" y="3346450"/>
          <p14:tracePt t="157412" x="9118600" y="3340100"/>
          <p14:tracePt t="157428" x="9093200" y="3333750"/>
          <p14:tracePt t="157445" x="9074150" y="3321050"/>
          <p14:tracePt t="157462" x="9055100" y="3321050"/>
          <p14:tracePt t="157479" x="9036050" y="3321050"/>
          <p14:tracePt t="157495" x="9017000" y="3321050"/>
          <p14:tracePt t="157512" x="8991600" y="3321050"/>
          <p14:tracePt t="157529" x="8985250" y="3321050"/>
          <p14:tracePt t="157545" x="8972550" y="3321050"/>
          <p14:tracePt t="157562" x="8959850" y="3321050"/>
          <p14:tracePt t="157578" x="8953500" y="3321050"/>
          <p14:tracePt t="157660" x="8947150" y="3314700"/>
          <p14:tracePt t="157674" x="8940800" y="3314700"/>
          <p14:tracePt t="157689" x="8940800" y="3308350"/>
          <p14:tracePt t="157696" x="8934450" y="3308350"/>
          <p14:tracePt t="157712" x="8928100" y="3308350"/>
          <p14:tracePt t="157728" x="8921750" y="3308350"/>
          <p14:tracePt t="157772" x="8915400" y="3308350"/>
          <p14:tracePt t="157787" x="8915400" y="3302000"/>
          <p14:tracePt t="157907" x="8928100" y="3302000"/>
          <p14:tracePt t="157916" x="8934450" y="3295650"/>
          <p14:tracePt t="157922" x="8940800" y="3295650"/>
          <p14:tracePt t="157930" x="8959850" y="3289300"/>
          <p14:tracePt t="157945" x="8997950" y="3289300"/>
          <p14:tracePt t="157962" x="9042400" y="3289300"/>
          <p14:tracePt t="157978" x="9074150" y="3289300"/>
          <p14:tracePt t="157995" x="9099550" y="3289300"/>
          <p14:tracePt t="158012" x="9131300" y="3289300"/>
          <p14:tracePt t="158028" x="9175750" y="3302000"/>
          <p14:tracePt t="158045" x="9213850" y="3314700"/>
          <p14:tracePt t="158062" x="9226550" y="3314700"/>
          <p14:tracePt t="158078" x="9251950" y="3321050"/>
          <p14:tracePt t="158095" x="9264650" y="3333750"/>
          <p14:tracePt t="158112" x="9277350" y="3340100"/>
          <p14:tracePt t="158128" x="9283700" y="3340100"/>
          <p14:tracePt t="158145" x="9290050" y="3346450"/>
          <p14:tracePt t="158162" x="9302750" y="3346450"/>
          <p14:tracePt t="158178" x="9309100" y="3346450"/>
          <p14:tracePt t="158525" x="9321800" y="3340100"/>
          <p14:tracePt t="158531" x="9340850" y="3340100"/>
          <p14:tracePt t="158546" x="9366250" y="3333750"/>
          <p14:tracePt t="158562" x="9417050" y="3314700"/>
          <p14:tracePt t="158578" x="9461500" y="3295650"/>
          <p14:tracePt t="158595" x="9499600" y="3282950"/>
          <p14:tracePt t="158612" x="9544050" y="3276600"/>
          <p14:tracePt t="158628" x="9575800" y="3270250"/>
          <p14:tracePt t="158645" x="9601200" y="3263900"/>
          <p14:tracePt t="158662" x="9613900" y="3263900"/>
          <p14:tracePt t="158678" x="9626600" y="3263900"/>
          <p14:tracePt t="158695" x="9645650" y="3263900"/>
          <p14:tracePt t="158712" x="9658350" y="3263900"/>
          <p14:tracePt t="158728" x="9664700" y="3263900"/>
          <p14:tracePt t="158745" x="9671050" y="3263900"/>
          <p14:tracePt t="158765" x="9677400" y="3263900"/>
          <p14:tracePt t="158780" x="9683750" y="3263900"/>
          <p14:tracePt t="159088" x="9658350" y="3263900"/>
          <p14:tracePt t="159095" x="9632950" y="3276600"/>
          <p14:tracePt t="159102" x="9613900" y="3282950"/>
          <p14:tracePt t="159112" x="9582150" y="3289300"/>
          <p14:tracePt t="159128" x="9531350" y="3295650"/>
          <p14:tracePt t="159145" x="9499600" y="3302000"/>
          <p14:tracePt t="159162" x="9461500" y="3308350"/>
          <p14:tracePt t="159178" x="9378950" y="3321050"/>
          <p14:tracePt t="159195" x="9309100" y="3327400"/>
          <p14:tracePt t="159211" x="9251950" y="3333750"/>
          <p14:tracePt t="159228" x="9201150" y="3340100"/>
          <p14:tracePt t="159245" x="9150350" y="3346450"/>
          <p14:tracePt t="159261" x="9118600" y="3359150"/>
          <p14:tracePt t="159278" x="9093200" y="3365500"/>
          <p14:tracePt t="159295" x="9074150" y="3365500"/>
          <p14:tracePt t="159312" x="9055100" y="3371850"/>
          <p14:tracePt t="159328" x="9042400" y="3378200"/>
          <p14:tracePt t="159345" x="9029700" y="3378200"/>
          <p14:tracePt t="159381" x="9017000" y="3378200"/>
          <p14:tracePt t="159470" x="9017000" y="3384550"/>
          <p14:tracePt t="159477" x="9017000" y="3390900"/>
          <p14:tracePt t="159485" x="9023350" y="3390900"/>
          <p14:tracePt t="159494" x="9023350" y="3397250"/>
          <p14:tracePt t="159511" x="9029700" y="3409950"/>
          <p14:tracePt t="159528" x="9042400" y="3416300"/>
          <p14:tracePt t="159545" x="9074150" y="3416300"/>
          <p14:tracePt t="159561" x="9118600" y="3416300"/>
          <p14:tracePt t="159578" x="9163050" y="3416300"/>
          <p14:tracePt t="159595" x="9207500" y="3422650"/>
          <p14:tracePt t="159611" x="9258300" y="3422650"/>
          <p14:tracePt t="159628" x="9321800" y="3422650"/>
          <p14:tracePt t="159644" x="9366250" y="3429000"/>
          <p14:tracePt t="159661" x="9385300" y="3429000"/>
          <p14:tracePt t="159678" x="9404350" y="3429000"/>
          <p14:tracePt t="159695" x="9429750" y="3435350"/>
          <p14:tracePt t="159711" x="9448800" y="3435350"/>
          <p14:tracePt t="159728" x="9467850" y="3441700"/>
          <p14:tracePt t="159745" x="9486900" y="3448050"/>
          <p14:tracePt t="159761" x="9505950" y="3448050"/>
          <p14:tracePt t="159778" x="9518650" y="3448050"/>
          <p14:tracePt t="159794" x="9531350" y="3448050"/>
          <p14:tracePt t="159811" x="9531350" y="3454400"/>
          <p14:tracePt t="159828" x="9537700" y="3454400"/>
          <p14:tracePt t="159861" x="9550400" y="3454400"/>
          <p14:tracePt t="159894" x="9556750" y="3454400"/>
          <p14:tracePt t="159996" x="9563100" y="3454400"/>
          <p14:tracePt t="160057" x="9569450" y="3454400"/>
          <p14:tracePt t="160072" x="9575800" y="3454400"/>
          <p14:tracePt t="160124" x="9582150" y="3454400"/>
          <p14:tracePt t="160199" x="9582150" y="3460750"/>
          <p14:tracePt t="160290" x="9588500" y="3467100"/>
          <p14:tracePt t="160304" x="9601200" y="3467100"/>
          <p14:tracePt t="160800" x="9607550" y="3467100"/>
          <p14:tracePt t="160808" x="9613900" y="3467100"/>
          <p14:tracePt t="160816" x="9620250" y="3467100"/>
          <p14:tracePt t="160828" x="9632950" y="3454400"/>
          <p14:tracePt t="160845" x="9645650" y="3454400"/>
          <p14:tracePt t="160861" x="9664700" y="3448050"/>
          <p14:tracePt t="160878" x="9677400" y="3448050"/>
          <p14:tracePt t="160894" x="9690100" y="3448050"/>
          <p14:tracePt t="160911" x="9702800" y="3448050"/>
          <p14:tracePt t="160927" x="9715500" y="3448050"/>
          <p14:tracePt t="160944" x="9747250" y="3448050"/>
          <p14:tracePt t="160961" x="9753600" y="3448050"/>
          <p14:tracePt t="160978" x="9772650" y="3448050"/>
          <p14:tracePt t="160995" x="9798050" y="3448050"/>
          <p14:tracePt t="161011" x="9810750" y="3448050"/>
          <p14:tracePt t="161028" x="9829800" y="3448050"/>
          <p14:tracePt t="161044" x="9848850" y="3448050"/>
          <p14:tracePt t="161061" x="9861550" y="3448050"/>
          <p14:tracePt t="161078" x="9886950" y="3448050"/>
          <p14:tracePt t="161094" x="9893300" y="3448050"/>
          <p14:tracePt t="161111" x="9899650" y="3448050"/>
          <p14:tracePt t="161128" x="9906000" y="3448050"/>
          <p14:tracePt t="161145" x="9912350" y="3448050"/>
          <p14:tracePt t="161178" x="9918700" y="3448050"/>
          <p14:tracePt t="161195" x="9931400" y="3448050"/>
          <p14:tracePt t="161211" x="9950450" y="3448050"/>
          <p14:tracePt t="161228" x="9956800" y="3448050"/>
          <p14:tracePt t="161244" x="9969500" y="3448050"/>
          <p14:tracePt t="161261" x="9982200" y="3460750"/>
          <p14:tracePt t="161278" x="9988550" y="3460750"/>
          <p14:tracePt t="161294" x="9994900" y="3460750"/>
          <p14:tracePt t="161311" x="10001250" y="3460750"/>
          <p14:tracePt t="161327" x="10007600" y="3467100"/>
          <p14:tracePt t="161344" x="10013950" y="3473450"/>
          <p14:tracePt t="161377" x="10026650" y="3473450"/>
          <p14:tracePt t="162176" x="9988550" y="3479800"/>
          <p14:tracePt t="162183" x="9956800" y="3498850"/>
          <p14:tracePt t="162194" x="9918700" y="3511550"/>
          <p14:tracePt t="162211" x="9880600" y="3517900"/>
          <p14:tracePt t="162213" x="9855200" y="3517900"/>
          <p14:tracePt t="162227" x="9842500" y="3524250"/>
          <p14:tracePt t="162244" x="9798050" y="3524250"/>
          <p14:tracePt t="162261" x="9753600" y="3524250"/>
          <p14:tracePt t="162277" x="9664700" y="3536950"/>
          <p14:tracePt t="162294" x="9563100" y="3575050"/>
          <p14:tracePt t="162311" x="9404350" y="3632200"/>
          <p14:tracePt t="162327" x="9309100" y="3683000"/>
          <p14:tracePt t="162344" x="9226550" y="3733800"/>
          <p14:tracePt t="162361" x="9163050" y="3759200"/>
          <p14:tracePt t="162378" x="9131300" y="3778250"/>
          <p14:tracePt t="162394" x="9093200" y="3790950"/>
          <p14:tracePt t="162411" x="9080500" y="3797300"/>
          <p14:tracePt t="162427" x="9061450" y="3810000"/>
          <p14:tracePt t="162444" x="9036050" y="3810000"/>
          <p14:tracePt t="162461" x="9029700" y="3822700"/>
          <p14:tracePt t="162477" x="9023350" y="3822700"/>
          <p14:tracePt t="162724" x="9004300" y="3829050"/>
          <p14:tracePt t="162731" x="8978900" y="3835400"/>
          <p14:tracePt t="162744" x="8953500" y="3841750"/>
          <p14:tracePt t="162761" x="8896350" y="3848100"/>
          <p14:tracePt t="162777" x="8845550" y="3860800"/>
          <p14:tracePt t="162794" x="8826500" y="3860800"/>
          <p14:tracePt t="162811" x="8813800" y="3860800"/>
          <p14:tracePt t="162827" x="8794750" y="3860800"/>
          <p14:tracePt t="162844" x="8782050" y="3860800"/>
          <p14:tracePt t="162860" x="8756650" y="3854450"/>
          <p14:tracePt t="162877" x="8743950" y="3848100"/>
          <p14:tracePt t="162894" x="8737600" y="3848100"/>
          <p14:tracePt t="162910" x="8731250" y="3848100"/>
          <p14:tracePt t="162944" x="8731250" y="3841750"/>
          <p14:tracePt t="162964" x="8731250" y="3835400"/>
          <p14:tracePt t="162987" x="8743950" y="3829050"/>
          <p14:tracePt t="162994" x="8756650" y="3829050"/>
          <p14:tracePt t="163011" x="8801100" y="3816350"/>
          <p14:tracePt t="163027" x="8902700" y="3790950"/>
          <p14:tracePt t="163044" x="8978900" y="3784600"/>
          <p14:tracePt t="163061" x="9036050" y="3784600"/>
          <p14:tracePt t="163077" x="9080500" y="3784600"/>
          <p14:tracePt t="163094" x="9099550" y="3784600"/>
          <p14:tracePt t="163110" x="9112250" y="3784600"/>
          <p14:tracePt t="163127" x="9124950" y="3784600"/>
          <p14:tracePt t="163144" x="9144000" y="3784600"/>
          <p14:tracePt t="163160" x="9163050" y="3784600"/>
          <p14:tracePt t="163177" x="9175750" y="3784600"/>
          <p14:tracePt t="163194" x="9182100" y="3784600"/>
          <p14:tracePt t="163210" x="9194800" y="3784600"/>
          <p14:tracePt t="163287" x="9201150" y="3784600"/>
          <p14:tracePt t="163617" x="9220200" y="3784600"/>
          <p14:tracePt t="163626" x="9226550" y="3784600"/>
          <p14:tracePt t="163633" x="9239250" y="3784600"/>
          <p14:tracePt t="163644" x="9245600" y="3784600"/>
          <p14:tracePt t="163660" x="9277350" y="3784600"/>
          <p14:tracePt t="163677" x="9296400" y="3771900"/>
          <p14:tracePt t="163694" x="9328150" y="3771900"/>
          <p14:tracePt t="163710" x="9347200" y="3771900"/>
          <p14:tracePt t="163727" x="9372600" y="3771900"/>
          <p14:tracePt t="163744" x="9385300" y="3778250"/>
          <p14:tracePt t="163760" x="9391650" y="3790950"/>
          <p14:tracePt t="164083" x="9461500" y="3771900"/>
          <p14:tracePt t="164091" x="9531350" y="3746500"/>
          <p14:tracePt t="164099" x="9620250" y="3733800"/>
          <p14:tracePt t="164110" x="9696450" y="3708400"/>
          <p14:tracePt t="164127" x="9823450" y="3676650"/>
          <p14:tracePt t="164144" x="9969500" y="3651250"/>
          <p14:tracePt t="164160" x="10026650" y="3651250"/>
          <p14:tracePt t="164177" x="10064750" y="3651250"/>
          <p14:tracePt t="164194" x="10115550" y="3651250"/>
          <p14:tracePt t="164210" x="10153650" y="3651250"/>
          <p14:tracePt t="164212" x="10172700" y="3651250"/>
          <p14:tracePt t="164227" x="10204450" y="3651250"/>
          <p14:tracePt t="164244" x="10229850" y="3651250"/>
          <p14:tracePt t="164260" x="10261600" y="3651250"/>
          <p14:tracePt t="164277" x="10274300" y="3651250"/>
          <p14:tracePt t="164294" x="10287000" y="3651250"/>
          <p14:tracePt t="164310" x="10299700" y="3657600"/>
          <p14:tracePt t="164327" x="10306050" y="3657600"/>
          <p14:tracePt t="164344" x="10312400" y="3657600"/>
          <p14:tracePt t="164360" x="10318750" y="3657600"/>
          <p14:tracePt t="164377" x="10325100" y="3657600"/>
          <p14:tracePt t="164436" x="10331450" y="3657600"/>
          <p14:tracePt t="164504" x="10331450" y="3663950"/>
          <p14:tracePt t="164518" x="10344150" y="3663950"/>
          <p14:tracePt t="164601" x="10344150" y="3670300"/>
          <p14:tracePt t="164609" x="10337800" y="3670300"/>
          <p14:tracePt t="164616" x="10331450" y="3683000"/>
          <p14:tracePt t="164627" x="10325100" y="3702050"/>
          <p14:tracePt t="164643" x="10261600" y="3759200"/>
          <p14:tracePt t="164660" x="10236200" y="3790950"/>
          <p14:tracePt t="164677" x="10217150" y="3810000"/>
          <p14:tracePt t="164693" x="10204450" y="3810000"/>
          <p14:tracePt t="164710" x="10172700" y="3816350"/>
          <p14:tracePt t="164727" x="10039350" y="3822700"/>
          <p14:tracePt t="164729" x="9950450" y="3829050"/>
          <p14:tracePt t="164744" x="9855200" y="3848100"/>
          <p14:tracePt t="164760" x="9594850" y="3962400"/>
          <p14:tracePt t="164777" x="9467850" y="4025900"/>
          <p14:tracePt t="164793" x="9391650" y="4064000"/>
          <p14:tracePt t="164810" x="9366250" y="4083050"/>
          <p14:tracePt t="164827" x="9359900" y="4083050"/>
          <p14:tracePt t="165113" x="9315450" y="4083050"/>
          <p14:tracePt t="165120" x="9251950" y="4083050"/>
          <p14:tracePt t="165127" x="9188450" y="4083050"/>
          <p14:tracePt t="165143" x="9080500" y="4089400"/>
          <p14:tracePt t="165160" x="9017000" y="4095750"/>
          <p14:tracePt t="165177" x="8966200" y="4102100"/>
          <p14:tracePt t="165193" x="8928100" y="4102100"/>
          <p14:tracePt t="165210" x="8902700" y="4102100"/>
          <p14:tracePt t="165227" x="8883650" y="4102100"/>
          <p14:tracePt t="165243" x="8870950" y="4102100"/>
          <p14:tracePt t="165260" x="8845550" y="4102100"/>
          <p14:tracePt t="165276" x="8794750" y="4108450"/>
          <p14:tracePt t="165293" x="8763000" y="4114800"/>
          <p14:tracePt t="165310" x="8743950" y="4121150"/>
          <p14:tracePt t="165326" x="8737600" y="4127500"/>
          <p14:tracePt t="165344" x="8718550" y="4127500"/>
          <p14:tracePt t="165450" x="8712200" y="4127500"/>
          <p14:tracePt t="165472" x="8705850" y="4127500"/>
          <p14:tracePt t="165495" x="8705850" y="4121150"/>
          <p14:tracePt t="165502" x="8693150" y="4121150"/>
          <p14:tracePt t="165510" x="8686800" y="4121150"/>
          <p14:tracePt t="165527" x="8674100" y="4114800"/>
          <p14:tracePt t="165543" x="8655050" y="4102100"/>
          <p14:tracePt t="165560" x="8623300" y="4095750"/>
          <p14:tracePt t="165577" x="8604250" y="4089400"/>
          <p14:tracePt t="165593" x="8585200" y="4089400"/>
          <p14:tracePt t="165610" x="8572500" y="4083050"/>
          <p14:tracePt t="165626" x="8559800" y="4076700"/>
          <p14:tracePt t="165643" x="8553450" y="4076700"/>
          <p14:tracePt t="165660" x="8540750" y="4070350"/>
          <p14:tracePt t="165676" x="8515350" y="4057650"/>
          <p14:tracePt t="165693" x="8496300" y="4051300"/>
          <p14:tracePt t="165710" x="8489950" y="4044950"/>
          <p14:tracePt t="165727" x="8483600" y="4044950"/>
          <p14:tracePt t="165743" x="8477250" y="4044950"/>
          <p14:tracePt t="165803" x="8483600" y="4044950"/>
          <p14:tracePt t="165811" x="8489950" y="4044950"/>
          <p14:tracePt t="165818" x="8496300" y="4044950"/>
          <p14:tracePt t="165826" x="8509000" y="4044950"/>
          <p14:tracePt t="165843" x="8559800" y="4038600"/>
          <p14:tracePt t="165860" x="8610600" y="4038600"/>
          <p14:tracePt t="165876" x="8667750" y="4038600"/>
          <p14:tracePt t="165893" x="8775700" y="4038600"/>
          <p14:tracePt t="165910" x="8851900" y="4038600"/>
          <p14:tracePt t="165927" x="8940800" y="4044950"/>
          <p14:tracePt t="165943" x="8991600" y="4064000"/>
          <p14:tracePt t="165960" x="9036050" y="4070350"/>
          <p14:tracePt t="165976" x="9099550" y="4083050"/>
          <p14:tracePt t="165993" x="9137650" y="4089400"/>
          <p14:tracePt t="166010" x="9163050" y="4095750"/>
          <p14:tracePt t="166026" x="9182100" y="4095750"/>
          <p14:tracePt t="166043" x="9201150" y="4095750"/>
          <p14:tracePt t="166060" x="9232900" y="4095750"/>
          <p14:tracePt t="166076" x="9251950" y="4095750"/>
          <p14:tracePt t="166093" x="9264650" y="4095750"/>
          <p14:tracePt t="166110" x="9283700" y="4095750"/>
          <p14:tracePt t="166127" x="9302750" y="4095750"/>
          <p14:tracePt t="166143" x="9309100" y="4102100"/>
          <p14:tracePt t="166160" x="9315450" y="4102100"/>
          <p14:tracePt t="166176" x="9328150" y="4102100"/>
          <p14:tracePt t="166210" x="9340850" y="4108450"/>
          <p14:tracePt t="166243" x="9347200" y="4108450"/>
          <p14:tracePt t="166601" x="9353550" y="4108450"/>
          <p14:tracePt t="166607" x="9359900" y="4108450"/>
          <p14:tracePt t="166622" x="9366250" y="4108450"/>
          <p14:tracePt t="166630" x="9372600" y="4108450"/>
          <p14:tracePt t="166643" x="9385300" y="4108450"/>
          <p14:tracePt t="166659" x="9398000" y="4108450"/>
          <p14:tracePt t="166676" x="9417050" y="4108450"/>
          <p14:tracePt t="166693" x="9436100" y="4108450"/>
          <p14:tracePt t="166710" x="9448800" y="4108450"/>
          <p14:tracePt t="166726" x="9461500" y="4108450"/>
          <p14:tracePt t="166728" x="9467850" y="4108450"/>
          <p14:tracePt t="166743" x="9480550" y="4108450"/>
          <p14:tracePt t="166760" x="9486900" y="4108450"/>
          <p14:tracePt t="166780" x="9493250" y="4108450"/>
          <p14:tracePt t="166796" x="9499600" y="4108450"/>
          <p14:tracePt t="166825" x="9505950" y="4108450"/>
          <p14:tracePt t="166840" x="9512300" y="4108450"/>
          <p14:tracePt t="166855" x="9518650" y="4108450"/>
          <p14:tracePt t="166863" x="9525000" y="4108450"/>
          <p14:tracePt t="166876" x="9531350" y="4108450"/>
          <p14:tracePt t="166893" x="9537700" y="4108450"/>
          <p14:tracePt t="166909" x="9550400" y="4108450"/>
          <p14:tracePt t="166926" x="9563100" y="4108450"/>
          <p14:tracePt t="166943" x="9582150" y="4108450"/>
          <p14:tracePt t="166960" x="9588500" y="4108450"/>
          <p14:tracePt t="166976" x="9620250" y="4108450"/>
          <p14:tracePt t="166993" x="9632950" y="4108450"/>
          <p14:tracePt t="167009" x="9652000" y="4102100"/>
          <p14:tracePt t="167026" x="9677400" y="4102100"/>
          <p14:tracePt t="167043" x="9696450" y="4102100"/>
          <p14:tracePt t="167059" x="9702800" y="4102100"/>
          <p14:tracePt t="167076" x="9715500" y="4102100"/>
          <p14:tracePt t="167093" x="9721850" y="4102100"/>
          <p14:tracePt t="167110" x="9728200" y="4102100"/>
          <p14:tracePt t="167126" x="9734550" y="4102100"/>
          <p14:tracePt t="167818" x="9740900" y="4095750"/>
          <p14:tracePt t="167825" x="9747250" y="4095750"/>
          <p14:tracePt t="167833" x="9753600" y="4089400"/>
          <p14:tracePt t="167843" x="9791700" y="4076700"/>
          <p14:tracePt t="167859" x="9817100" y="4057650"/>
          <p14:tracePt t="167876" x="9829800" y="4051300"/>
          <p14:tracePt t="167892" x="9842500" y="4044950"/>
          <p14:tracePt t="168261" x="9836150" y="4044950"/>
          <p14:tracePt t="168269" x="9817100" y="4057650"/>
          <p14:tracePt t="168278" x="9791700" y="4070350"/>
          <p14:tracePt t="168293" x="9715500" y="4102100"/>
          <p14:tracePt t="168310" x="9645650" y="4127500"/>
          <p14:tracePt t="168326" x="9575800" y="4165600"/>
          <p14:tracePt t="168342" x="9467850" y="4222750"/>
          <p14:tracePt t="168359" x="9328150" y="4298950"/>
          <p14:tracePt t="168376" x="9201150" y="4362450"/>
          <p14:tracePt t="168392" x="9086850" y="4413250"/>
          <p14:tracePt t="168409" x="8972550" y="4464050"/>
          <p14:tracePt t="168426" x="8870950" y="4502150"/>
          <p14:tracePt t="168442" x="8756650" y="4527550"/>
          <p14:tracePt t="168459" x="8705850" y="4540250"/>
          <p14:tracePt t="168476" x="8674100" y="4552950"/>
          <p14:tracePt t="168492" x="8642350" y="4565650"/>
          <p14:tracePt t="168509" x="8604250" y="4584700"/>
          <p14:tracePt t="168526" x="8578850" y="4597400"/>
          <p14:tracePt t="168543" x="8553450" y="4603750"/>
          <p14:tracePt t="168559" x="8540750" y="4610100"/>
          <p14:tracePt t="168576" x="8534400" y="4610100"/>
          <p14:tracePt t="168592" x="8528050" y="4610100"/>
          <p14:tracePt t="168609" x="8521700" y="4610100"/>
          <p14:tracePt t="168626" x="8509000" y="4610100"/>
          <p14:tracePt t="168642" x="8489950" y="4616450"/>
          <p14:tracePt t="168916" x="8489950" y="4610100"/>
          <p14:tracePt t="168923" x="8489950" y="4597400"/>
          <p14:tracePt t="168931" x="8483600" y="4591050"/>
          <p14:tracePt t="168942" x="8483600" y="4584700"/>
          <p14:tracePt t="168959" x="8483600" y="4565650"/>
          <p14:tracePt t="168976" x="8483600" y="4540250"/>
          <p14:tracePt t="168992" x="8483600" y="4521200"/>
          <p14:tracePt t="169009" x="8489950" y="4508500"/>
          <p14:tracePt t="169026" x="8496300" y="4489450"/>
          <p14:tracePt t="169042" x="8502650" y="4483100"/>
          <p14:tracePt t="169059" x="8515350" y="4457700"/>
          <p14:tracePt t="169076" x="8534400" y="4445000"/>
          <p14:tracePt t="169092" x="8540750" y="4432300"/>
          <p14:tracePt t="169109" x="8547100" y="4419600"/>
          <p14:tracePt t="169126" x="8553450" y="4406900"/>
          <p14:tracePt t="169142" x="8553450" y="4400550"/>
          <p14:tracePt t="169175" x="8553450" y="4394200"/>
          <p14:tracePt t="169192" x="8559800" y="4394200"/>
          <p14:tracePt t="169209" x="8566150" y="4375150"/>
          <p14:tracePt t="169225" x="8572500" y="4362450"/>
          <p14:tracePt t="169242" x="8572500" y="4356100"/>
          <p14:tracePt t="169262" x="8572500" y="4349750"/>
          <p14:tracePt t="169277" x="8572500" y="4343400"/>
          <p14:tracePt t="169298" x="8578850" y="4343400"/>
          <p14:tracePt t="169321" x="8585200" y="4337050"/>
          <p14:tracePt t="169329" x="8591550" y="4330700"/>
          <p14:tracePt t="169342" x="8597900" y="4324350"/>
          <p14:tracePt t="169359" x="8655050" y="4305300"/>
          <p14:tracePt t="169376" x="8699500" y="4298950"/>
          <p14:tracePt t="169392" x="8756650" y="4279900"/>
          <p14:tracePt t="169409" x="8794750" y="4273550"/>
          <p14:tracePt t="169426" x="8845550" y="4273550"/>
          <p14:tracePt t="169442" x="8902700" y="4273550"/>
          <p14:tracePt t="169459" x="8947150" y="4279900"/>
          <p14:tracePt t="169476" x="8978900" y="4286250"/>
          <p14:tracePt t="169492" x="9017000" y="4292600"/>
          <p14:tracePt t="169509" x="9036050" y="4305300"/>
          <p14:tracePt t="169525" x="9061450" y="4318000"/>
          <p14:tracePt t="169542" x="9067800" y="4318000"/>
          <p14:tracePt t="169559" x="9074150" y="4330700"/>
          <p14:tracePt t="169576" x="9086850" y="4337050"/>
          <p14:tracePt t="169592" x="9099550" y="4337050"/>
          <p14:tracePt t="169609" x="9112250" y="4343400"/>
          <p14:tracePt t="169625" x="9118600" y="4349750"/>
          <p14:tracePt t="169642" x="9124950" y="4349750"/>
          <p14:tracePt t="169659" x="9144000" y="4356100"/>
          <p14:tracePt t="169692" x="9150350" y="4356100"/>
          <p14:tracePt t="169709" x="9156700" y="4356100"/>
          <p14:tracePt t="169726" x="9163050" y="4356100"/>
          <p14:tracePt t="169742" x="9175750" y="4356100"/>
          <p14:tracePt t="169759" x="9188450" y="4356100"/>
          <p14:tracePt t="169776" x="9194800" y="4356100"/>
          <p14:tracePt t="169792" x="9201150" y="4356100"/>
          <p14:tracePt t="169809" x="9207500" y="4356100"/>
          <p14:tracePt t="169825" x="9213850" y="4356100"/>
          <p14:tracePt t="169842" x="9220200" y="4356100"/>
          <p14:tracePt t="169875" x="9239250" y="4356100"/>
          <p14:tracePt t="169892" x="9251950" y="4356100"/>
          <p14:tracePt t="169925" x="9258300" y="4356100"/>
          <p14:tracePt t="169946" x="9264650" y="4356100"/>
          <p14:tracePt t="169959" x="9271000" y="4356100"/>
          <p14:tracePt t="169975" x="9283700" y="4356100"/>
          <p14:tracePt t="169992" x="9290050" y="4356100"/>
          <p14:tracePt t="170009" x="9296400" y="4356100"/>
          <p14:tracePt t="170025" x="9302750" y="4356100"/>
          <p14:tracePt t="170042" x="9309100" y="4356100"/>
          <p14:tracePt t="170059" x="9328150" y="4356100"/>
          <p14:tracePt t="170075" x="9334500" y="4356100"/>
          <p14:tracePt t="170092" x="9347200" y="4356100"/>
          <p14:tracePt t="170109" x="9353550" y="4349750"/>
          <p14:tracePt t="170125" x="9378950" y="4343400"/>
          <p14:tracePt t="170142" x="9398000" y="4343400"/>
          <p14:tracePt t="170159" x="9423400" y="4343400"/>
          <p14:tracePt t="170176" x="9436100" y="4337050"/>
          <p14:tracePt t="170192" x="9455150" y="4337050"/>
          <p14:tracePt t="170209" x="9486900" y="4337050"/>
          <p14:tracePt t="170225" x="9499600" y="4324350"/>
          <p14:tracePt t="170242" x="9518650" y="4324350"/>
          <p14:tracePt t="170259" x="9537700" y="4324350"/>
          <p14:tracePt t="170275" x="9556750" y="4324350"/>
          <p14:tracePt t="170292" x="9601200" y="4318000"/>
          <p14:tracePt t="170309" x="9632950" y="4318000"/>
          <p14:tracePt t="170325" x="9658350" y="4311650"/>
          <p14:tracePt t="170342" x="9690100" y="4305300"/>
          <p14:tracePt t="170358" x="9715500" y="4298950"/>
          <p14:tracePt t="170375" x="9734550" y="4292600"/>
          <p14:tracePt t="170392" x="9747250" y="4286250"/>
          <p14:tracePt t="170409" x="9753600" y="4286250"/>
          <p14:tracePt t="170425" x="9766300" y="4286250"/>
          <p14:tracePt t="170713" x="9759950" y="4286250"/>
          <p14:tracePt t="170720" x="9747250" y="4292600"/>
          <p14:tracePt t="170728" x="9728200" y="4292600"/>
          <p14:tracePt t="170742" x="9709150" y="4298950"/>
          <p14:tracePt t="170759" x="9677400" y="4305300"/>
          <p14:tracePt t="170775" x="9613900" y="4318000"/>
          <p14:tracePt t="170792" x="9525000" y="4356100"/>
          <p14:tracePt t="170809" x="9436100" y="4387850"/>
          <p14:tracePt t="170825" x="9296400" y="4432300"/>
          <p14:tracePt t="170842" x="9213850" y="4445000"/>
          <p14:tracePt t="170859" x="9169400" y="4457700"/>
          <p14:tracePt t="170875" x="9124950" y="4457700"/>
          <p14:tracePt t="170892" x="9080500" y="4457700"/>
          <p14:tracePt t="170909" x="8966200" y="4457700"/>
          <p14:tracePt t="170925" x="8870950" y="4457700"/>
          <p14:tracePt t="170942" x="8782050" y="4470400"/>
          <p14:tracePt t="170959" x="8712200" y="4489450"/>
          <p14:tracePt t="170975" x="8655050" y="4502150"/>
          <p14:tracePt t="170992" x="8591550" y="4521200"/>
          <p14:tracePt t="171009" x="8559800" y="4527550"/>
          <p14:tracePt t="171025" x="8515350" y="4527550"/>
          <p14:tracePt t="171042" x="8496300" y="4527550"/>
          <p14:tracePt t="171058" x="8451850" y="4546600"/>
          <p14:tracePt t="171075" x="8439150" y="4552950"/>
          <p14:tracePt t="171092" x="8426450" y="4552950"/>
          <p14:tracePt t="171108" x="8401050" y="4559300"/>
          <p14:tracePt t="171125" x="8394700" y="4559300"/>
          <p14:tracePt t="171142" x="8388350" y="4559300"/>
          <p14:tracePt t="171269" x="8394700" y="4559300"/>
          <p14:tracePt t="171277" x="8407400" y="4565650"/>
          <p14:tracePt t="171284" x="8426450" y="4565650"/>
          <p14:tracePt t="171292" x="8445500" y="4572000"/>
          <p14:tracePt t="171309" x="8477250" y="4578350"/>
          <p14:tracePt t="171325" x="8509000" y="4578350"/>
          <p14:tracePt t="171342" x="8547100" y="4578350"/>
          <p14:tracePt t="171359" x="8572500" y="4578350"/>
          <p14:tracePt t="171375" x="8623300" y="4578350"/>
          <p14:tracePt t="171392" x="8655050" y="4578350"/>
          <p14:tracePt t="171408" x="8686800" y="4572000"/>
          <p14:tracePt t="171425" x="8712200" y="4565650"/>
          <p14:tracePt t="171442" x="8737600" y="4559300"/>
          <p14:tracePt t="171458" x="8763000" y="4559300"/>
          <p14:tracePt t="171475" x="8801100" y="4552950"/>
          <p14:tracePt t="171492" x="8839200" y="4540250"/>
          <p14:tracePt t="171509" x="8883650" y="4533900"/>
          <p14:tracePt t="171525" x="8934450" y="4527550"/>
          <p14:tracePt t="171542" x="8959850" y="4527550"/>
          <p14:tracePt t="171559" x="8985250" y="4527550"/>
          <p14:tracePt t="171575" x="9004300" y="4527550"/>
          <p14:tracePt t="171591" x="9023350" y="4527550"/>
          <p14:tracePt t="171608" x="9042400" y="4527550"/>
          <p14:tracePt t="171625" x="9048750" y="4540250"/>
          <p14:tracePt t="171947" x="9080500" y="4540250"/>
          <p14:tracePt t="171953" x="9124950" y="4540250"/>
          <p14:tracePt t="171962" x="9156700" y="4540250"/>
          <p14:tracePt t="171975" x="9201150" y="4540250"/>
          <p14:tracePt t="171991" x="9290050" y="4540250"/>
          <p14:tracePt t="172008" x="9334500" y="4540250"/>
          <p14:tracePt t="172025" x="9372600" y="4540250"/>
          <p14:tracePt t="172041" x="9398000" y="4540250"/>
          <p14:tracePt t="172058" x="9429750" y="4540250"/>
          <p14:tracePt t="172075" x="9455150" y="4540250"/>
          <p14:tracePt t="172092" x="9486900" y="4540250"/>
          <p14:tracePt t="172109" x="9505950" y="4540250"/>
          <p14:tracePt t="172125" x="9537700" y="4540250"/>
          <p14:tracePt t="172142" x="9575800" y="4540250"/>
          <p14:tracePt t="172158" x="9601200" y="4540250"/>
          <p14:tracePt t="172175" x="9632950" y="4540250"/>
          <p14:tracePt t="172192" x="9658350" y="4540250"/>
          <p14:tracePt t="172208" x="9677400" y="4540250"/>
          <p14:tracePt t="172225" x="9709150" y="4540250"/>
          <p14:tracePt t="172242" x="9728200" y="4540250"/>
          <p14:tracePt t="172258" x="9753600" y="4540250"/>
          <p14:tracePt t="172275" x="9759950" y="4540250"/>
          <p14:tracePt t="172291" x="9779000" y="4540250"/>
          <p14:tracePt t="172308" x="9798050" y="4540250"/>
          <p14:tracePt t="172325" x="9804400" y="4540250"/>
          <p14:tracePt t="172342" x="9817100" y="4540250"/>
          <p14:tracePt t="172358" x="9823450" y="4533900"/>
          <p14:tracePt t="172375" x="9842500" y="4533900"/>
          <p14:tracePt t="172392" x="9848850" y="4533900"/>
          <p14:tracePt t="172408" x="9855200" y="4533900"/>
          <p14:tracePt t="172425" x="9861550" y="4527550"/>
          <p14:tracePt t="172441" x="9874250" y="4527550"/>
          <p14:tracePt t="172458" x="9874250" y="4521200"/>
          <p14:tracePt t="172475" x="9893300" y="4521200"/>
          <p14:tracePt t="172492" x="9899650" y="4514850"/>
          <p14:tracePt t="172508" x="9906000" y="4514850"/>
          <p14:tracePt t="172525" x="9931400" y="4514850"/>
          <p14:tracePt t="172541" x="9944100" y="4514850"/>
          <p14:tracePt t="172558" x="9956800" y="4514850"/>
          <p14:tracePt t="172575" x="9969500" y="4508500"/>
          <p14:tracePt t="172591" x="10001250" y="4495800"/>
          <p14:tracePt t="172608" x="10052050" y="4489450"/>
          <p14:tracePt t="172625" x="10077450" y="4483100"/>
          <p14:tracePt t="172642" x="10115550" y="4470400"/>
          <p14:tracePt t="172658" x="10140950" y="4464050"/>
          <p14:tracePt t="172675" x="10166350" y="4457700"/>
          <p14:tracePt t="172692" x="10179050" y="4457700"/>
          <p14:tracePt t="172708" x="10185400" y="4457700"/>
          <p14:tracePt t="172725" x="10198100" y="4457700"/>
          <p14:tracePt t="172742" x="10204450" y="4457700"/>
          <p14:tracePt t="172772" x="10210800" y="4457700"/>
          <p14:tracePt t="172797" x="10217150" y="4457700"/>
          <p14:tracePt t="173112" x="10210800" y="4457700"/>
          <p14:tracePt t="173120" x="10191750" y="4457700"/>
          <p14:tracePt t="173127" x="10153650" y="4457700"/>
          <p14:tracePt t="173141" x="10052050" y="4457700"/>
          <p14:tracePt t="173158" x="9963150" y="4476750"/>
          <p14:tracePt t="173175" x="9893300" y="4483100"/>
          <p14:tracePt t="173191" x="9829800" y="4489450"/>
          <p14:tracePt t="173208" x="9779000" y="4502150"/>
          <p14:tracePt t="173225" x="9632950" y="4546600"/>
          <p14:tracePt t="173241" x="9518650" y="4610100"/>
          <p14:tracePt t="173258" x="9359900" y="4699000"/>
          <p14:tracePt t="173275" x="9226550" y="4787900"/>
          <p14:tracePt t="173291" x="9074150" y="4870450"/>
          <p14:tracePt t="173308" x="9017000" y="4889500"/>
          <p14:tracePt t="173661" x="8997950" y="4883150"/>
          <p14:tracePt t="173668" x="8978900" y="4876800"/>
          <p14:tracePt t="173677" x="8966200" y="4870450"/>
          <p14:tracePt t="173691" x="8928100" y="4851400"/>
          <p14:tracePt t="173708" x="8877300" y="4832350"/>
          <p14:tracePt t="173724" x="8845550" y="4826000"/>
          <p14:tracePt t="173741" x="8813800" y="4819650"/>
          <p14:tracePt t="173758" x="8794750" y="4813300"/>
          <p14:tracePt t="173775" x="8782050" y="4813300"/>
          <p14:tracePt t="173791" x="8769350" y="4806950"/>
          <p14:tracePt t="173808" x="8763000" y="4800600"/>
          <p14:tracePt t="173825" x="8750300" y="4794250"/>
          <p14:tracePt t="173841" x="8705850" y="4775200"/>
          <p14:tracePt t="173858" x="8693150" y="4768850"/>
          <p14:tracePt t="173875" x="8674100" y="4768850"/>
          <p14:tracePt t="173891" x="8667750" y="4768850"/>
          <p14:tracePt t="173908" x="8661400" y="4768850"/>
          <p14:tracePt t="173925" x="8661400" y="4762500"/>
          <p14:tracePt t="174135" x="8686800" y="4762500"/>
          <p14:tracePt t="174143" x="8718550" y="4762500"/>
          <p14:tracePt t="174149" x="8756650" y="4762500"/>
          <p14:tracePt t="174158" x="8782050" y="4762500"/>
          <p14:tracePt t="174175" x="8839200" y="4768850"/>
          <p14:tracePt t="174191" x="8877300" y="4775200"/>
          <p14:tracePt t="174208" x="8909050" y="4781550"/>
          <p14:tracePt t="174225" x="8947150" y="4787900"/>
          <p14:tracePt t="174241" x="8978900" y="4787900"/>
          <p14:tracePt t="174258" x="8991600" y="4787900"/>
          <p14:tracePt t="174275" x="9010650" y="4787900"/>
          <p14:tracePt t="174291" x="9023350" y="4787900"/>
          <p14:tracePt t="174308" x="9048750" y="4787900"/>
          <p14:tracePt t="174325" x="9067800" y="4787900"/>
          <p14:tracePt t="174341" x="9080500" y="4787900"/>
          <p14:tracePt t="174358" x="9086850" y="4787900"/>
          <p14:tracePt t="174374" x="9112250" y="4787900"/>
          <p14:tracePt t="174391" x="9118600" y="4787900"/>
          <p14:tracePt t="174425" x="9124950" y="4787900"/>
          <p14:tracePt t="174728" x="9144000" y="4787900"/>
          <p14:tracePt t="174735" x="9156700" y="4787900"/>
          <p14:tracePt t="174743" x="9182100" y="4775200"/>
          <p14:tracePt t="174757" x="9220200" y="4756150"/>
          <p14:tracePt t="174775" x="9245600" y="4737100"/>
          <p14:tracePt t="174791" x="9277350" y="4730750"/>
          <p14:tracePt t="174807" x="9302750" y="4718050"/>
          <p14:tracePt t="174825" x="9334500" y="4718050"/>
          <p14:tracePt t="174841" x="9391650" y="4718050"/>
          <p14:tracePt t="174858" x="9429750" y="4718050"/>
          <p14:tracePt t="174874" x="9455150" y="4711700"/>
          <p14:tracePt t="174891" x="9493250" y="4711700"/>
          <p14:tracePt t="174907" x="9512300" y="4711700"/>
          <p14:tracePt t="174924" x="9544050" y="4711700"/>
          <p14:tracePt t="174941" x="9550400" y="4711700"/>
          <p14:tracePt t="174958" x="9556750" y="4711700"/>
          <p14:tracePt t="174974" x="9563100" y="4711700"/>
          <p14:tracePt t="174991" x="9569450" y="4711700"/>
          <p14:tracePt t="175330" x="9594850" y="4711700"/>
          <p14:tracePt t="175337" x="9613900" y="4711700"/>
          <p14:tracePt t="175345" x="9645650" y="4711700"/>
          <p14:tracePt t="175357" x="9658350" y="4711700"/>
          <p14:tracePt t="175374" x="9728200" y="4711700"/>
          <p14:tracePt t="175391" x="9766300" y="4711700"/>
          <p14:tracePt t="175408" x="9810750" y="4711700"/>
          <p14:tracePt t="175424" x="9867900" y="4711700"/>
          <p14:tracePt t="175441" x="9912350" y="4711700"/>
          <p14:tracePt t="175457" x="9969500" y="4705350"/>
          <p14:tracePt t="175474" x="10007600" y="4699000"/>
          <p14:tracePt t="175491" x="10045700" y="4699000"/>
          <p14:tracePt t="175507" x="10077450" y="4699000"/>
          <p14:tracePt t="175524" x="10121900" y="4699000"/>
          <p14:tracePt t="175541" x="10153650" y="4699000"/>
          <p14:tracePt t="175557" x="10172700" y="4699000"/>
          <p14:tracePt t="175574" x="10191750" y="4699000"/>
          <p14:tracePt t="175591" x="10204450" y="4699000"/>
          <p14:tracePt t="175607" x="10210800" y="4699000"/>
          <p14:tracePt t="175641" x="10217150" y="4711700"/>
          <p14:tracePt t="175674" x="10217150" y="4718050"/>
          <p14:tracePt t="175924" x="10204450" y="4718050"/>
          <p14:tracePt t="175931" x="10198100" y="4718050"/>
          <p14:tracePt t="175941" x="10191750" y="4718050"/>
          <p14:tracePt t="175957" x="10166350" y="4718050"/>
          <p14:tracePt t="175974" x="10128250" y="4718050"/>
          <p14:tracePt t="175991" x="10064750" y="4718050"/>
          <p14:tracePt t="176007" x="10013950" y="4737100"/>
          <p14:tracePt t="176024" x="9969500" y="4749800"/>
          <p14:tracePt t="176041" x="9925050" y="4768850"/>
          <p14:tracePt t="176057" x="9899650" y="4787900"/>
          <p14:tracePt t="176074" x="9785350" y="4832350"/>
          <p14:tracePt t="176091" x="9690100" y="4876800"/>
          <p14:tracePt t="176107" x="9620250" y="4914900"/>
          <p14:tracePt t="176124" x="9563100" y="4953000"/>
          <p14:tracePt t="176140" x="9493250" y="4972050"/>
          <p14:tracePt t="176157" x="9461500" y="4991100"/>
          <p14:tracePt t="176174" x="9410700" y="4991100"/>
          <p14:tracePt t="176191" x="9372600" y="4984750"/>
          <p14:tracePt t="176208" x="9321800" y="4978400"/>
          <p14:tracePt t="176224" x="9258300" y="4978400"/>
          <p14:tracePt t="176241" x="9226550" y="4978400"/>
          <p14:tracePt t="176257" x="9182100" y="4978400"/>
          <p14:tracePt t="176274" x="9156700" y="4978400"/>
          <p14:tracePt t="176291" x="9144000" y="4978400"/>
          <p14:tracePt t="176307" x="9137650" y="4984750"/>
          <p14:tracePt t="176341" x="9137650" y="4991100"/>
          <p14:tracePt t="176404" x="9137650" y="4997450"/>
          <p14:tracePt t="176486" x="9137650" y="5003800"/>
          <p14:tracePt t="176501" x="9144000" y="5003800"/>
          <p14:tracePt t="176517" x="9156700" y="5003800"/>
          <p14:tracePt t="176525" x="9163050" y="5003800"/>
          <p14:tracePt t="176532" x="9169400" y="5003800"/>
          <p14:tracePt t="176541" x="9175750" y="5003800"/>
          <p14:tracePt t="176557" x="9194800" y="5003800"/>
          <p14:tracePt t="176574" x="9220200" y="5003800"/>
          <p14:tracePt t="176591" x="9239250" y="5003800"/>
          <p14:tracePt t="176607" x="9271000" y="5016500"/>
          <p14:tracePt t="176624" x="9277350" y="5016500"/>
          <p14:tracePt t="176641" x="9290050" y="5016500"/>
          <p14:tracePt t="176657" x="9309100" y="5022850"/>
          <p14:tracePt t="176674" x="9315450" y="5022850"/>
          <p14:tracePt t="176690" x="9334500" y="5022850"/>
          <p14:tracePt t="176707" x="9353550" y="5022850"/>
          <p14:tracePt t="176724" x="9359900" y="5022850"/>
          <p14:tracePt t="176741" x="9366250" y="5022850"/>
          <p14:tracePt t="176810" x="9372600" y="5022850"/>
          <p14:tracePt t="176826" x="9378950" y="5022850"/>
          <p14:tracePt t="176885" x="9385300" y="5022850"/>
          <p14:tracePt t="176900" x="9391650" y="5022850"/>
          <p14:tracePt t="176915" x="9398000" y="5022850"/>
          <p14:tracePt t="176930" x="9404350" y="5022850"/>
          <p14:tracePt t="176937" x="9410700" y="5022850"/>
          <p14:tracePt t="176953" x="9417050" y="5022850"/>
          <p14:tracePt t="176961" x="9423400" y="5022850"/>
          <p14:tracePt t="176974" x="9429750" y="5022850"/>
          <p14:tracePt t="176990" x="9436100" y="5016500"/>
          <p14:tracePt t="177007" x="9448800" y="5010150"/>
          <p14:tracePt t="177024" x="9455150" y="5010150"/>
          <p14:tracePt t="177040" x="9461500" y="5010150"/>
          <p14:tracePt t="177276" x="9467850" y="5010150"/>
          <p14:tracePt t="177284" x="9480550" y="5010150"/>
          <p14:tracePt t="177299" x="9486900" y="5010150"/>
          <p14:tracePt t="177307" x="9493250" y="5010150"/>
          <p14:tracePt t="177324" x="9512300" y="5003800"/>
          <p14:tracePt t="177340" x="9518650" y="4991100"/>
          <p14:tracePt t="177373" x="9525000" y="4991100"/>
          <p14:tracePt t="177396" x="9531350" y="4991100"/>
          <p14:tracePt t="177407" x="9531350" y="4984750"/>
          <p14:tracePt t="177423" x="9544050" y="4978400"/>
          <p14:tracePt t="177441" x="9550400" y="4978400"/>
          <p14:tracePt t="177457" x="9556750" y="4978400"/>
          <p14:tracePt t="177998" x="9518650" y="5029200"/>
          <p14:tracePt t="178006" x="9480550" y="5067300"/>
          <p14:tracePt t="178015" x="9429750" y="5105400"/>
          <p14:tracePt t="178024" x="9404350" y="5137150"/>
          <p14:tracePt t="178040" x="9353550" y="5181600"/>
          <p14:tracePt t="178322" x="9347200" y="5187950"/>
          <p14:tracePt t="178329" x="9340850" y="5187950"/>
          <p14:tracePt t="178344" x="9334500" y="5187950"/>
          <p14:tracePt t="178357" x="9328150" y="5187950"/>
          <p14:tracePt t="178374" x="9321800" y="5187950"/>
          <p14:tracePt t="178390" x="9302750" y="5187950"/>
          <p14:tracePt t="178407" x="9283700" y="5187950"/>
          <p14:tracePt t="178424" x="9245600" y="5187950"/>
          <p14:tracePt t="178440" x="9213850" y="5187950"/>
          <p14:tracePt t="178457" x="9169400" y="5187950"/>
          <p14:tracePt t="178473" x="9156700" y="5187950"/>
          <p14:tracePt t="178490" x="9137650" y="5187950"/>
          <p14:tracePt t="178507" x="9124950" y="5187950"/>
          <p14:tracePt t="178523" x="9105900" y="5187950"/>
          <p14:tracePt t="178540" x="9086850" y="5187950"/>
          <p14:tracePt t="178557" x="9067800" y="5187950"/>
          <p14:tracePt t="178573" x="9042400" y="5187950"/>
          <p14:tracePt t="178590" x="9017000" y="5187950"/>
          <p14:tracePt t="178607" x="8985250" y="5187950"/>
          <p14:tracePt t="178623" x="8978900" y="5187950"/>
          <p14:tracePt t="178640" x="8972550" y="5187950"/>
          <p14:tracePt t="178657" x="8959850" y="5187950"/>
          <p14:tracePt t="178690" x="8940800" y="5187950"/>
          <p14:tracePt t="178723" x="8934450" y="5187950"/>
          <p14:tracePt t="178740" x="8928100" y="5187950"/>
          <p14:tracePt t="178802" x="8934450" y="5187950"/>
          <p14:tracePt t="178810" x="8940800" y="5187950"/>
          <p14:tracePt t="178817" x="8966200" y="5187950"/>
          <p14:tracePt t="178825" x="8991600" y="5181600"/>
          <p14:tracePt t="178840" x="9112250" y="5162550"/>
          <p14:tracePt t="178857" x="9175750" y="5149850"/>
          <p14:tracePt t="178873" x="9213850" y="5143500"/>
          <p14:tracePt t="178890" x="9264650" y="5143500"/>
          <p14:tracePt t="178906" x="9302750" y="5143500"/>
          <p14:tracePt t="178923" x="9359900" y="5143500"/>
          <p14:tracePt t="178940" x="9385300" y="5143500"/>
          <p14:tracePt t="178957" x="9423400" y="5143500"/>
          <p14:tracePt t="178973" x="9448800" y="5149850"/>
          <p14:tracePt t="178990" x="9480550" y="5156200"/>
          <p14:tracePt t="179007" x="9499600" y="5162550"/>
          <p14:tracePt t="179023" x="9518650" y="5168900"/>
          <p14:tracePt t="179057" x="9531350" y="5168900"/>
          <p14:tracePt t="179073" x="9556750" y="5181600"/>
          <p14:tracePt t="179090" x="9569450" y="5187950"/>
          <p14:tracePt t="179106" x="9588500" y="5194300"/>
          <p14:tracePt t="179123" x="9601200" y="5194300"/>
          <p14:tracePt t="179140" x="9620250" y="5207000"/>
          <p14:tracePt t="179157" x="9632950" y="5213350"/>
          <p14:tracePt t="179173" x="9652000" y="5213350"/>
          <p14:tracePt t="179190" x="9664700" y="5219700"/>
          <p14:tracePt t="179207" x="9690100" y="5226050"/>
          <p14:tracePt t="179223" x="9734550" y="5245100"/>
          <p14:tracePt t="179240" x="9759950" y="5251450"/>
          <p14:tracePt t="179256" x="9779000" y="5257800"/>
          <p14:tracePt t="179273" x="9779000" y="5264150"/>
          <p14:tracePt t="179290" x="9791700" y="5276850"/>
          <p14:tracePt t="179306" x="9810750" y="5276850"/>
          <p14:tracePt t="179323" x="9817100" y="5276850"/>
          <p14:tracePt t="179340" x="9823450" y="5276850"/>
          <p14:tracePt t="179356" x="9829800" y="5276850"/>
          <p14:tracePt t="179373" x="9836150" y="5276850"/>
          <p14:tracePt t="179390" x="9842500" y="5276850"/>
          <p14:tracePt t="179406" x="9848850" y="5276850"/>
          <p14:tracePt t="179423" x="9861550" y="5276850"/>
          <p14:tracePt t="179457" x="9880600" y="5270500"/>
          <p14:tracePt t="179473" x="9899650" y="5264150"/>
          <p14:tracePt t="179490" x="9906000" y="5264150"/>
          <p14:tracePt t="179507" x="9912350" y="5257800"/>
          <p14:tracePt t="179523" x="9918700" y="5257800"/>
          <p14:tracePt t="179540" x="9937750" y="5257800"/>
          <p14:tracePt t="179557" x="9950450" y="5257800"/>
          <p14:tracePt t="179573" x="9956800" y="5251450"/>
          <p14:tracePt t="179590" x="9969500" y="5251450"/>
          <p14:tracePt t="179607" x="9975850" y="5251450"/>
          <p14:tracePt t="179623" x="9982200" y="5251450"/>
          <p14:tracePt t="179726" x="9982200" y="5245100"/>
          <p14:tracePt t="179734" x="9975850" y="5245100"/>
          <p14:tracePt t="179749" x="9963150" y="5245100"/>
          <p14:tracePt t="179757" x="9944100" y="5245100"/>
          <p14:tracePt t="179773" x="9893300" y="5245100"/>
          <p14:tracePt t="179790" x="9842500" y="5245100"/>
          <p14:tracePt t="179807" x="9804400" y="5245100"/>
          <p14:tracePt t="179823" x="9785350" y="5245100"/>
          <p14:tracePt t="179840" x="9759950" y="5245100"/>
          <p14:tracePt t="179856" x="9728200" y="5245100"/>
          <p14:tracePt t="179873" x="9683750" y="5257800"/>
          <p14:tracePt t="179890" x="9626600" y="5264150"/>
          <p14:tracePt t="179907" x="9531350" y="5295900"/>
          <p14:tracePt t="179923" x="9429750" y="5327650"/>
          <p14:tracePt t="179940" x="9391650" y="5334000"/>
          <p14:tracePt t="179956" x="9359900" y="5340350"/>
          <p14:tracePt t="179973" x="9340850" y="5353050"/>
          <p14:tracePt t="179990" x="9302750" y="5359400"/>
          <p14:tracePt t="180006" x="9169400" y="5403850"/>
          <p14:tracePt t="180023" x="9067800" y="5435600"/>
          <p14:tracePt t="180040" x="8972550" y="5467350"/>
          <p14:tracePt t="180057" x="8915400" y="5480050"/>
          <p14:tracePt t="180073" x="8851900" y="5486400"/>
          <p14:tracePt t="180090" x="8832850" y="5486400"/>
          <p14:tracePt t="180106" x="8820150" y="5486400"/>
          <p14:tracePt t="180123" x="8801100" y="5486400"/>
          <p14:tracePt t="180140" x="8769350" y="5486400"/>
          <p14:tracePt t="180156" x="8724900" y="5486400"/>
          <p14:tracePt t="180173" x="8699500" y="5486400"/>
          <p14:tracePt t="180190" x="8686800" y="5486400"/>
          <p14:tracePt t="180206" x="8655050" y="5499100"/>
          <p14:tracePt t="180223" x="8642350" y="5505450"/>
          <p14:tracePt t="180358" x="8648700" y="5505450"/>
          <p14:tracePt t="180366" x="8661400" y="5505450"/>
          <p14:tracePt t="180375" x="8693150" y="5505450"/>
          <p14:tracePt t="180390" x="8750300" y="5511800"/>
          <p14:tracePt t="180406" x="8807450" y="5511800"/>
          <p14:tracePt t="180423" x="8845550" y="5511800"/>
          <p14:tracePt t="180440" x="8883650" y="5511800"/>
          <p14:tracePt t="180456" x="8921750" y="5518150"/>
          <p14:tracePt t="180473" x="8966200" y="5524500"/>
          <p14:tracePt t="180490" x="9010650" y="5530850"/>
          <p14:tracePt t="180506" x="9042400" y="5537200"/>
          <p14:tracePt t="180523" x="9067800" y="5537200"/>
          <p14:tracePt t="180539" x="9099550" y="5543550"/>
          <p14:tracePt t="180556" x="9118600" y="5543550"/>
          <p14:tracePt t="180573" x="9124950" y="5543550"/>
          <p14:tracePt t="180590" x="9144000" y="5543550"/>
          <p14:tracePt t="180606" x="9150350" y="5543550"/>
          <p14:tracePt t="180623" x="9175750" y="5543550"/>
          <p14:tracePt t="180640" x="9201150" y="5543550"/>
          <p14:tracePt t="180656" x="9220200" y="5543550"/>
          <p14:tracePt t="180673" x="9239250" y="5543550"/>
          <p14:tracePt t="180690" x="9264650" y="5543550"/>
          <p14:tracePt t="180706" x="9283700" y="5543550"/>
          <p14:tracePt t="180723" x="9302750" y="5543550"/>
          <p14:tracePt t="180740" x="9328150" y="5543550"/>
          <p14:tracePt t="180756" x="9347200" y="5543550"/>
          <p14:tracePt t="180773" x="9385300" y="5537200"/>
          <p14:tracePt t="180789" x="9404350" y="5537200"/>
          <p14:tracePt t="180806" x="9423400" y="5530850"/>
          <p14:tracePt t="180823" x="9442450" y="5530850"/>
          <p14:tracePt t="180839" x="9455150" y="5524500"/>
          <p14:tracePt t="180856" x="9474200" y="5518150"/>
          <p14:tracePt t="180873" x="9493250" y="5518150"/>
          <p14:tracePt t="180890" x="9505950" y="5518150"/>
          <p14:tracePt t="180906" x="9512300" y="5518150"/>
          <p14:tracePt t="180923" x="9531350" y="5518150"/>
          <p14:tracePt t="180939" x="9544050" y="5518150"/>
          <p14:tracePt t="180956" x="9550400" y="5518150"/>
          <p14:tracePt t="180973" x="9569450" y="5518150"/>
          <p14:tracePt t="180990" x="9582150" y="5518150"/>
          <p14:tracePt t="181006" x="9601200" y="5518150"/>
          <p14:tracePt t="181023" x="9607550" y="5518150"/>
          <p14:tracePt t="181040" x="9626600" y="5518150"/>
          <p14:tracePt t="181056" x="9639300" y="5518150"/>
          <p14:tracePt t="181073" x="9652000" y="5518150"/>
          <p14:tracePt t="181089" x="9677400" y="5518150"/>
          <p14:tracePt t="181106" x="9690100" y="5518150"/>
          <p14:tracePt t="181123" x="9702800" y="5518150"/>
          <p14:tracePt t="181140" x="9721850" y="5518150"/>
          <p14:tracePt t="181156" x="9734550" y="5511800"/>
          <p14:tracePt t="181173" x="9747250" y="5511800"/>
          <p14:tracePt t="181189" x="9759950" y="5499100"/>
          <p14:tracePt t="181206" x="9772650" y="5492750"/>
          <p14:tracePt t="181223" x="9785350" y="5492750"/>
          <p14:tracePt t="181239" x="9791700" y="5486400"/>
          <p14:tracePt t="181256" x="9798050" y="5486400"/>
          <p14:tracePt t="181472" x="9791700" y="5486400"/>
          <p14:tracePt t="181487" x="9785350" y="5486400"/>
          <p14:tracePt t="181495" x="9779000" y="5486400"/>
          <p14:tracePt t="181506" x="9772650" y="5486400"/>
          <p14:tracePt t="181523" x="9740900" y="5486400"/>
          <p14:tracePt t="181539" x="9639300" y="5505450"/>
          <p14:tracePt t="181556" x="9601200" y="5518150"/>
          <p14:tracePt t="181573" x="9569450" y="5530850"/>
          <p14:tracePt t="181589" x="9556750" y="5537200"/>
          <p14:tracePt t="181606" x="9550400" y="5543550"/>
          <p14:tracePt t="181623" x="9525000" y="5543550"/>
          <p14:tracePt t="181639" x="9499600" y="5549900"/>
          <p14:tracePt t="181656" x="9436100" y="5562600"/>
          <p14:tracePt t="181673" x="9353550" y="5581650"/>
          <p14:tracePt t="181689" x="9283700" y="5594350"/>
          <p14:tracePt t="181706" x="9226550" y="5607050"/>
          <p14:tracePt t="181723" x="9201150" y="5607050"/>
          <p14:tracePt t="181739" x="9175750" y="5607050"/>
          <p14:tracePt t="181756" x="9150350" y="5594350"/>
          <p14:tracePt t="181773" x="9105900" y="5562600"/>
          <p14:tracePt t="181789" x="9061450" y="5549900"/>
          <p14:tracePt t="181806" x="9010650" y="5537200"/>
          <p14:tracePt t="181823" x="8966200" y="5537200"/>
          <p14:tracePt t="181839" x="8921750" y="5537200"/>
          <p14:tracePt t="181856" x="8896350" y="5537200"/>
          <p14:tracePt t="181873" x="8890000" y="5537200"/>
          <p14:tracePt t="181889" x="8877300" y="5537200"/>
          <p14:tracePt t="181906" x="8870950" y="5537200"/>
          <p14:tracePt t="181922" x="8858250" y="5537200"/>
          <p14:tracePt t="181939" x="8851900" y="5537200"/>
          <p14:tracePt t="181956" x="8832850" y="5537200"/>
          <p14:tracePt t="181973" x="8820150" y="5537200"/>
          <p14:tracePt t="181989" x="8801100" y="5537200"/>
          <p14:tracePt t="182006" x="8782050" y="5537200"/>
          <p14:tracePt t="182023" x="8775700" y="5537200"/>
          <p14:tracePt t="182039" x="8769350" y="5537200"/>
          <p14:tracePt t="182915" x="8775700" y="5537200"/>
          <p14:tracePt t="182990" x="8782050" y="5537200"/>
          <p14:tracePt t="183013" x="8788400" y="5543550"/>
          <p14:tracePt t="183028" x="8794750" y="5543550"/>
          <p14:tracePt t="183035" x="8807450" y="5549900"/>
          <p14:tracePt t="183050" x="8813800" y="5556250"/>
          <p14:tracePt t="183074" x="8820150" y="5562600"/>
          <p14:tracePt t="183095" x="8826500" y="5562600"/>
          <p14:tracePt t="183103" x="8826500" y="5568950"/>
          <p14:tracePt t="183126" x="8826500" y="5575300"/>
          <p14:tracePt t="183171" x="8826500" y="5581650"/>
          <p14:tracePt t="183186" x="8832850" y="5581650"/>
          <p14:tracePt t="183210" x="8839200" y="5581650"/>
          <p14:tracePt t="183216" x="8839200" y="5588000"/>
          <p14:tracePt t="183245" x="8845550" y="5588000"/>
          <p14:tracePt t="183261" x="8851900" y="5588000"/>
          <p14:tracePt t="183276" x="8851900" y="5594350"/>
          <p14:tracePt t="183284" x="8858250" y="5594350"/>
          <p14:tracePt t="183321" x="8864600" y="5594350"/>
          <p14:tracePt t="183583" x="8864600" y="5607050"/>
          <p14:tracePt t="184540" x="8851900" y="5619750"/>
          <p14:tracePt t="184547" x="8845550" y="5626100"/>
          <p14:tracePt t="184555" x="8826500" y="5638800"/>
          <p14:tracePt t="184572" x="8794750" y="5670550"/>
          <p14:tracePt t="184589" x="8775700" y="5689600"/>
          <p14:tracePt t="184605" x="8743950" y="5721350"/>
          <p14:tracePt t="184622" x="8705850" y="5765800"/>
          <p14:tracePt t="184639" x="8686800" y="5791200"/>
          <p14:tracePt t="184655" x="8674100" y="5810250"/>
          <p14:tracePt t="184672" x="8661400" y="5816600"/>
          <p14:tracePt t="184688" x="8648700" y="5835650"/>
          <p14:tracePt t="184705" x="8636000" y="5842000"/>
          <p14:tracePt t="184722" x="8629650" y="5848350"/>
          <p14:tracePt t="184739" x="8629650" y="5854700"/>
          <p14:tracePt t="184755" x="8623300" y="5861050"/>
          <p14:tracePt t="184772" x="8623300" y="5867400"/>
          <p14:tracePt t="185005" x="8623300" y="5880100"/>
          <p14:tracePt t="185013" x="8616950" y="5880100"/>
          <p14:tracePt t="185022" x="8616950" y="5886450"/>
          <p14:tracePt t="185043" x="8616950" y="5892800"/>
          <p14:tracePt t="185075" x="8616950" y="5899150"/>
          <p14:tracePt t="185096" x="8610600" y="5911850"/>
          <p14:tracePt t="185103" x="8604250" y="5918200"/>
          <p14:tracePt t="185110" x="8597900" y="5924550"/>
          <p14:tracePt t="185122" x="8591550" y="5937250"/>
          <p14:tracePt t="185138" x="8591550" y="5962650"/>
          <p14:tracePt t="185155" x="8585200" y="5975350"/>
          <p14:tracePt t="185172" x="8572500" y="5981700"/>
          <p14:tracePt t="185189" x="8572500" y="5988050"/>
          <p14:tracePt t="185223" x="8566150" y="5988050"/>
          <p14:tracePt t="185238" x="8566150" y="5994400"/>
          <p14:tracePt t="185255" x="8559800" y="6000750"/>
          <p14:tracePt t="185272" x="8553450" y="6000750"/>
          <p14:tracePt t="185288" x="8553450" y="6007100"/>
          <p14:tracePt t="185305" x="8553450" y="6013450"/>
          <p14:tracePt t="185577" x="8585200" y="6013450"/>
          <p14:tracePt t="185584" x="8629650" y="6007100"/>
          <p14:tracePt t="185593" x="8674100" y="6000750"/>
          <p14:tracePt t="185605" x="8718550" y="6000750"/>
          <p14:tracePt t="185622" x="8826500" y="5981700"/>
          <p14:tracePt t="185638" x="8870950" y="5981700"/>
          <p14:tracePt t="185655" x="8921750" y="5981700"/>
          <p14:tracePt t="185672" x="8959850" y="5981700"/>
          <p14:tracePt t="185688" x="8985250" y="5981700"/>
          <p14:tracePt t="185705" x="9023350" y="5981700"/>
          <p14:tracePt t="185722" x="9036050" y="5981700"/>
          <p14:tracePt t="185738" x="9048750" y="5981700"/>
          <p14:tracePt t="185755" x="9061450" y="5981700"/>
          <p14:tracePt t="185772" x="9067800" y="5981700"/>
          <p14:tracePt t="185805" x="9074150" y="5981700"/>
          <p14:tracePt t="185839" x="9080500" y="5981700"/>
          <p14:tracePt t="185915" x="9086850" y="5981700"/>
          <p14:tracePt t="185930" x="9093200" y="5981700"/>
          <p14:tracePt t="185945" x="9099550" y="5981700"/>
          <p14:tracePt t="185952" x="9105900" y="5981700"/>
          <p14:tracePt t="185960" x="9112250" y="5981700"/>
          <p14:tracePt t="185975" x="9118600" y="5981700"/>
          <p14:tracePt t="185989" x="9124950" y="5981700"/>
          <p14:tracePt t="186005" x="9131300" y="5981700"/>
          <p14:tracePt t="186050" x="9144000" y="5981700"/>
          <p14:tracePt t="186073" x="9150350" y="5981700"/>
          <p14:tracePt t="186079" x="9156700" y="5981700"/>
          <p14:tracePt t="186088" x="9163050" y="5981700"/>
          <p14:tracePt t="186105" x="9182100" y="5981700"/>
          <p14:tracePt t="186122" x="9201150" y="5981700"/>
          <p14:tracePt t="186138" x="9220200" y="5981700"/>
          <p14:tracePt t="186155" x="9245600" y="5981700"/>
          <p14:tracePt t="186172" x="9258300" y="5981700"/>
          <p14:tracePt t="186188" x="9290050" y="5988050"/>
          <p14:tracePt t="186205" x="9321800" y="5994400"/>
          <p14:tracePt t="186222" x="9353550" y="5994400"/>
          <p14:tracePt t="186223" x="9366250" y="5994400"/>
          <p14:tracePt t="186238" x="9385300" y="5994400"/>
          <p14:tracePt t="186255" x="9398000" y="5994400"/>
          <p14:tracePt t="186272" x="9404350" y="5994400"/>
          <p14:tracePt t="186288" x="9410700" y="5994400"/>
          <p14:tracePt t="186305" x="9417050" y="5994400"/>
          <p14:tracePt t="186321" x="9423400" y="5994400"/>
          <p14:tracePt t="186629" x="9448800" y="5994400"/>
          <p14:tracePt t="186636" x="9467850" y="5994400"/>
          <p14:tracePt t="186644" x="9499600" y="5994400"/>
          <p14:tracePt t="186655" x="9518650" y="5994400"/>
          <p14:tracePt t="186672" x="9569450" y="5994400"/>
          <p14:tracePt t="186688" x="9626600" y="5994400"/>
          <p14:tracePt t="186705" x="9696450" y="5994400"/>
          <p14:tracePt t="186721" x="9740900" y="6000750"/>
          <p14:tracePt t="186738" x="9753600" y="6000750"/>
          <p14:tracePt t="186755" x="9766300" y="6000750"/>
          <p14:tracePt t="186869" x="9766300" y="6007100"/>
          <p14:tracePt t="186884" x="9766300" y="6013450"/>
          <p14:tracePt t="186899" x="9753600" y="6019800"/>
          <p14:tracePt t="186907" x="9747250" y="6032500"/>
          <p14:tracePt t="186921" x="9702800" y="6057900"/>
          <p14:tracePt t="186938" x="9652000" y="6076950"/>
          <p14:tracePt t="186955" x="9607550" y="6089650"/>
          <p14:tracePt t="186971" x="9550400" y="6108700"/>
          <p14:tracePt t="186988" x="9499600" y="6121400"/>
          <p14:tracePt t="187005" x="9423400" y="6134100"/>
          <p14:tracePt t="187021" x="9385300" y="6146800"/>
          <p14:tracePt t="187038" x="9328150" y="6153150"/>
          <p14:tracePt t="187055" x="9258300" y="6172200"/>
          <p14:tracePt t="187071" x="9182100" y="6184900"/>
          <p14:tracePt t="187088" x="9131300" y="6197600"/>
          <p14:tracePt t="187105" x="9093200" y="6210300"/>
          <p14:tracePt t="187121" x="9061450" y="6223000"/>
          <p14:tracePt t="187138" x="9023350" y="6242050"/>
          <p14:tracePt t="187155" x="8953500" y="6267450"/>
          <p14:tracePt t="187171" x="8915400" y="6280150"/>
          <p14:tracePt t="187188" x="8883650" y="6305550"/>
          <p14:tracePt t="187204" x="8864600" y="6311900"/>
          <p14:tracePt t="187221" x="8851900" y="6318250"/>
          <p14:tracePt t="187238" x="8845550" y="6324600"/>
          <p14:tracePt t="187255" x="8839200" y="6324600"/>
          <p14:tracePt t="187380" x="8845550" y="6324600"/>
          <p14:tracePt t="187403" x="8851900" y="6330950"/>
          <p14:tracePt t="187410" x="8858250" y="6330950"/>
          <p14:tracePt t="187421" x="8864600" y="6330950"/>
          <p14:tracePt t="187438" x="8877300" y="6330950"/>
          <p14:tracePt t="187454" x="8883650" y="6330950"/>
          <p14:tracePt t="187471" x="8890000" y="6330950"/>
          <p14:tracePt t="187733" x="8896350" y="6330950"/>
          <p14:tracePt t="187742" x="8909050" y="6330950"/>
          <p14:tracePt t="187748" x="8915400" y="6330950"/>
          <p14:tracePt t="187757" x="8940800" y="6330950"/>
          <p14:tracePt t="187771" x="8978900" y="6330950"/>
          <p14:tracePt t="187788" x="9010650" y="6330950"/>
          <p14:tracePt t="187804" x="9036050" y="6330950"/>
          <p14:tracePt t="187821" x="9061450" y="6330950"/>
          <p14:tracePt t="187838" x="9093200" y="6330950"/>
          <p14:tracePt t="187855" x="9118600" y="6330950"/>
          <p14:tracePt t="187871" x="9144000" y="6330950"/>
          <p14:tracePt t="187888" x="9169400" y="6337300"/>
          <p14:tracePt t="187905" x="9201150" y="6350000"/>
          <p14:tracePt t="187921" x="9220200" y="6350000"/>
          <p14:tracePt t="187938" x="9232900" y="6350000"/>
          <p14:tracePt t="187954" x="9239250" y="6350000"/>
          <p14:tracePt t="187971" x="9251950" y="6350000"/>
          <p14:tracePt t="187988" x="9271000" y="6350000"/>
          <p14:tracePt t="188004" x="9283700" y="6350000"/>
          <p14:tracePt t="188021" x="9290050" y="6350000"/>
          <p14:tracePt t="188038" x="9302750" y="6350000"/>
          <p14:tracePt t="188054" x="9315450" y="6350000"/>
          <p14:tracePt t="188071" x="9321800" y="6350000"/>
          <p14:tracePt t="188088" x="9334500" y="6350000"/>
          <p14:tracePt t="188105" x="9347200" y="6350000"/>
          <p14:tracePt t="188121" x="9353550" y="6350000"/>
          <p14:tracePt t="188138" x="9366250" y="6350000"/>
          <p14:tracePt t="188154" x="9372600" y="6350000"/>
          <p14:tracePt t="188171" x="9378950" y="6350000"/>
          <p14:tracePt t="188402" x="9385300" y="6350000"/>
          <p14:tracePt t="188410" x="9391650" y="6350000"/>
          <p14:tracePt t="188421" x="9398000" y="6350000"/>
          <p14:tracePt t="188438" x="9423400" y="6350000"/>
          <p14:tracePt t="188454" x="9436100" y="6350000"/>
          <p14:tracePt t="188471" x="9455150" y="6350000"/>
          <p14:tracePt t="188488" x="9480550" y="6350000"/>
          <p14:tracePt t="188505" x="9499600" y="6350000"/>
          <p14:tracePt t="188522" x="9531350" y="6350000"/>
          <p14:tracePt t="188538" x="9556750" y="6337300"/>
          <p14:tracePt t="188555" x="9575800" y="6337300"/>
          <p14:tracePt t="188571" x="9582150" y="6337300"/>
          <p14:tracePt t="188588" x="9588500" y="6330950"/>
          <p14:tracePt t="188604" x="9601200" y="6330950"/>
          <p14:tracePt t="188621" x="9607550" y="6330950"/>
          <p14:tracePt t="188638" x="9613900" y="6330950"/>
          <p14:tracePt t="188654" x="9620250" y="6330950"/>
          <p14:tracePt t="189034" x="9626600" y="6330950"/>
          <p14:tracePt t="189043" x="9632950" y="6330950"/>
          <p14:tracePt t="189048" x="9632950" y="6324600"/>
          <p14:tracePt t="189057" x="9639300" y="6324600"/>
          <p14:tracePt t="189079" x="9645650" y="6318250"/>
          <p14:tracePt t="189162" x="9652000" y="6318250"/>
          <p14:tracePt t="189192" x="9652000" y="6311900"/>
          <p14:tracePt t="189199" x="9658350" y="6311900"/>
          <p14:tracePt t="189214" x="9664700" y="6311900"/>
          <p14:tracePt t="189229" x="9664700" y="6305550"/>
          <p14:tracePt t="189252" x="9671050" y="6299200"/>
          <p14:tracePt t="189276" x="9677400" y="6299200"/>
          <p14:tracePt t="189320" x="9683750" y="6299200"/>
          <p14:tracePt t="189342" x="9690100" y="6292850"/>
          <p14:tracePt t="189358" x="9696450" y="6292850"/>
          <p14:tracePt t="189373" x="9696450" y="6280150"/>
          <p14:tracePt t="189402" x="9702800" y="6280150"/>
          <p14:tracePt t="189417" x="9709150" y="6280150"/>
          <p14:tracePt t="189441" x="9715500" y="6280150"/>
          <p14:tracePt t="189447" x="9715500" y="6273800"/>
          <p14:tracePt t="189477" x="9721850" y="6267450"/>
          <p14:tracePt t="189493" x="9734550" y="6267450"/>
          <p14:tracePt t="189695" x="9728200" y="6267450"/>
          <p14:tracePt t="189703" x="9721850" y="6267450"/>
          <p14:tracePt t="189726" x="9715500" y="6267450"/>
          <p14:tracePt t="189733" x="9702800" y="6267450"/>
          <p14:tracePt t="189756" x="9696450" y="6267450"/>
          <p14:tracePt t="189763" x="9690100" y="6267450"/>
          <p14:tracePt t="189777" x="9683750" y="6267450"/>
          <p14:tracePt t="189787" x="9677400" y="6267450"/>
          <p14:tracePt t="189804" x="9671050" y="6267450"/>
          <p14:tracePt t="189821" x="9652000" y="6267450"/>
          <p14:tracePt t="189837" x="9639300" y="6267450"/>
          <p14:tracePt t="189854" x="9620250" y="6267450"/>
          <p14:tracePt t="189871" x="9607550" y="6267450"/>
          <p14:tracePt t="189887" x="9601200" y="6273800"/>
          <p14:tracePt t="189904" x="9582150" y="6273800"/>
          <p14:tracePt t="189921" x="9550400" y="6280150"/>
          <p14:tracePt t="189937" x="9537700" y="6280150"/>
          <p14:tracePt t="189954" x="9531350" y="6280150"/>
          <p14:tracePt t="189971" x="9512300" y="6280150"/>
          <p14:tracePt t="189987" x="9499600" y="6280150"/>
          <p14:tracePt t="190004" x="9486900" y="6286500"/>
          <p14:tracePt t="190021" x="9480550" y="6286500"/>
          <p14:tracePt t="190037" x="9461500" y="6299200"/>
          <p14:tracePt t="190054" x="9448800" y="6299200"/>
          <p14:tracePt t="190070" x="9429750" y="6299200"/>
          <p14:tracePt t="190087" x="9404350" y="6305550"/>
          <p14:tracePt t="190104" x="9391650" y="6305550"/>
          <p14:tracePt t="190121" x="9359900" y="6305550"/>
          <p14:tracePt t="190137" x="9347200" y="6311900"/>
          <p14:tracePt t="190154" x="9309100" y="6318250"/>
          <p14:tracePt t="190170" x="9290050" y="6324600"/>
          <p14:tracePt t="190187" x="9264650" y="6330950"/>
          <p14:tracePt t="190204" x="9239250" y="6330950"/>
          <p14:tracePt t="190220" x="9213850" y="6337300"/>
          <p14:tracePt t="190222" x="9201150" y="6337300"/>
          <p14:tracePt t="190237" x="9175750" y="6343650"/>
          <p14:tracePt t="190254" x="9144000" y="6343650"/>
          <p14:tracePt t="190270" x="9118600" y="6343650"/>
          <p14:tracePt t="190288" x="9086850" y="6343650"/>
          <p14:tracePt t="190304" x="9042400" y="6343650"/>
          <p14:tracePt t="190321" x="9023350" y="6343650"/>
          <p14:tracePt t="190337" x="8997950" y="6343650"/>
          <p14:tracePt t="190354" x="8978900" y="6343650"/>
          <p14:tracePt t="190371" x="8947150" y="6343650"/>
          <p14:tracePt t="190387" x="8909050" y="6343650"/>
          <p14:tracePt t="190404" x="8877300" y="6343650"/>
          <p14:tracePt t="190421" x="8851900" y="6343650"/>
          <p14:tracePt t="190437" x="8826500" y="6343650"/>
          <p14:tracePt t="190454" x="8794750" y="6343650"/>
          <p14:tracePt t="190470" x="8763000" y="6343650"/>
          <p14:tracePt t="190487" x="8731250" y="6343650"/>
          <p14:tracePt t="190504" x="8705850" y="6343650"/>
          <p14:tracePt t="190521" x="8674100" y="6343650"/>
          <p14:tracePt t="190537" x="8623300" y="6343650"/>
          <p14:tracePt t="190554" x="8597900" y="6343650"/>
          <p14:tracePt t="190571" x="8578850" y="6343650"/>
          <p14:tracePt t="190587" x="8559800" y="6343650"/>
          <p14:tracePt t="190604" x="8540750" y="6343650"/>
          <p14:tracePt t="190620" x="8521700" y="6343650"/>
          <p14:tracePt t="190637" x="8515350" y="6343650"/>
          <p14:tracePt t="190654" x="8509000" y="6343650"/>
          <p14:tracePt t="190687" x="8502650" y="6343650"/>
          <p14:tracePt t="190704" x="8496300" y="6343650"/>
          <p14:tracePt t="190830" x="8489950" y="6343650"/>
          <p14:tracePt t="190898" x="8489950" y="6350000"/>
          <p14:tracePt t="190995" x="8483600" y="6350000"/>
          <p14:tracePt t="191017" x="8477250" y="6350000"/>
          <p14:tracePt t="191033" x="8477250" y="6356350"/>
          <p14:tracePt t="191040" x="8470900" y="6356350"/>
          <p14:tracePt t="191070" x="8464550" y="6356350"/>
          <p14:tracePt t="191093" x="8458200" y="6362700"/>
          <p14:tracePt t="191123" x="8451850" y="6362700"/>
          <p14:tracePt t="191131" x="8445500" y="6362700"/>
          <p14:tracePt t="191153" x="8439150" y="6362700"/>
          <p14:tracePt t="191175" x="8426450" y="6362700"/>
          <p14:tracePt t="191198" x="8420100" y="6362700"/>
          <p14:tracePt t="191208" x="8413750" y="6362700"/>
          <p14:tracePt t="191220" x="8413750" y="6369050"/>
          <p14:tracePt t="191228" x="8407400" y="6369050"/>
          <p14:tracePt t="191237" x="8401050" y="6369050"/>
          <p14:tracePt t="191254" x="8394700" y="6375400"/>
          <p14:tracePt t="191270" x="8382000" y="6375400"/>
          <p14:tracePt t="191287" x="8375650" y="6375400"/>
          <p14:tracePt t="191304" x="8362950" y="6375400"/>
          <p14:tracePt t="191320" x="8356600" y="6375400"/>
          <p14:tracePt t="191354" x="8343900" y="6375400"/>
          <p14:tracePt t="191371" x="8324850" y="6375400"/>
          <p14:tracePt t="191387" x="8293100" y="6381750"/>
          <p14:tracePt t="191404" x="8261350" y="6388100"/>
          <p14:tracePt t="191420" x="8242300" y="6400800"/>
          <p14:tracePt t="191437" x="8210550" y="6407150"/>
          <p14:tracePt t="191454" x="8185150" y="6413500"/>
          <p14:tracePt t="191470" x="8166100" y="6419850"/>
          <p14:tracePt t="191487" x="8159750" y="6426200"/>
          <p14:tracePt t="191504" x="8147050" y="6432550"/>
          <p14:tracePt t="191520" x="8128000" y="6432550"/>
          <p14:tracePt t="191537" x="8115300" y="6432550"/>
          <p14:tracePt t="191554" x="8102600" y="6432550"/>
          <p14:tracePt t="191570" x="8089900" y="6432550"/>
          <p14:tracePt t="191587" x="8077200" y="6438900"/>
          <p14:tracePt t="191603" x="8058150" y="6451600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938A52-EAB1-4D4E-AF08-C7EF6554C7E3}"/>
              </a:ext>
            </a:extLst>
          </p:cNvPr>
          <p:cNvSpPr txBox="1"/>
          <p:nvPr/>
        </p:nvSpPr>
        <p:spPr>
          <a:xfrm>
            <a:off x="2662175" y="231494"/>
            <a:ext cx="69332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>
                <a:solidFill>
                  <a:srgbClr val="FF0066"/>
                </a:solidFill>
              </a:rPr>
              <a:t>Types of elements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27DD75-95F0-49F9-91CA-5EADC48E49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01"/>
          <a:stretch/>
        </p:blipFill>
        <p:spPr>
          <a:xfrm>
            <a:off x="8470167" y="4082766"/>
            <a:ext cx="3357432" cy="27752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7C29BC-FFE8-450F-B382-EC2AD0D800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59" y="894404"/>
            <a:ext cx="2949824" cy="31257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516D9A-DB27-493E-8344-0DA804F65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624" y="3611482"/>
            <a:ext cx="2797098" cy="27970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49CF0C6-02DC-4A32-8615-30DCCDE718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723" y="1352045"/>
            <a:ext cx="2789498" cy="27894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943462-CE81-44C0-9E6B-A5285DF2E21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726" y="1352045"/>
            <a:ext cx="3292873" cy="2667227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F15B315-F1D0-4857-8685-BB90B96091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8278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49150">
        <p15:prstTrans prst="pageCurlDouble"/>
      </p:transition>
    </mc:Choice>
    <mc:Fallback>
      <p:transition spd="slow" advTm="491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46" x="8070850" y="6451600"/>
          <p14:tracePt t="353" x="8077200" y="6451600"/>
          <p14:tracePt t="367" x="8089900" y="6451600"/>
          <p14:tracePt t="384" x="8172450" y="6432550"/>
          <p14:tracePt t="400" x="8242300" y="6407150"/>
          <p14:tracePt t="417" x="8305800" y="6394450"/>
          <p14:tracePt t="434" x="8343900" y="6388100"/>
          <p14:tracePt t="450" x="8426450" y="6388100"/>
          <p14:tracePt t="467" x="8451850" y="6388100"/>
          <p14:tracePt t="483" x="8489950" y="6388100"/>
          <p14:tracePt t="500" x="8540750" y="6388100"/>
          <p14:tracePt t="517" x="8604250" y="6388100"/>
          <p14:tracePt t="533" x="8686800" y="6388100"/>
          <p14:tracePt t="550" x="8724900" y="6388100"/>
          <p14:tracePt t="567" x="8743950" y="6388100"/>
          <p14:tracePt t="584" x="8756650" y="6388100"/>
          <p14:tracePt t="600" x="8775700" y="6388100"/>
          <p14:tracePt t="617" x="8788400" y="6388100"/>
          <p14:tracePt t="633" x="8794750" y="6388100"/>
          <p14:tracePt t="650" x="8801100" y="6388100"/>
          <p14:tracePt t="1630" x="8794750" y="6388100"/>
          <p14:tracePt t="4689" x="8642350" y="6369050"/>
          <p14:tracePt t="4697" x="8362950" y="6299200"/>
          <p14:tracePt t="4707" x="8140700" y="6223000"/>
          <p14:tracePt t="4715" x="7874000" y="6096000"/>
          <p14:tracePt t="4732" x="7340600" y="5778500"/>
          <p14:tracePt t="4749" x="6623050" y="5276850"/>
          <p14:tracePt t="4765" x="6153150" y="4953000"/>
          <p14:tracePt t="4782" x="5727700" y="4705350"/>
          <p14:tracePt t="4799" x="5359400" y="4464050"/>
          <p14:tracePt t="4816" x="5035550" y="4235450"/>
          <p14:tracePt t="4832" x="4686300" y="3962400"/>
          <p14:tracePt t="4849" x="4476750" y="3778250"/>
          <p14:tracePt t="4866" x="4324350" y="3632200"/>
          <p14:tracePt t="4882" x="4216400" y="3517900"/>
          <p14:tracePt t="4899" x="4108450" y="3422650"/>
          <p14:tracePt t="4916" x="4000500" y="3327400"/>
          <p14:tracePt t="4932" x="3943350" y="3282950"/>
          <p14:tracePt t="4949" x="3892550" y="3244850"/>
          <p14:tracePt t="4966" x="3822700" y="3232150"/>
          <p14:tracePt t="4982" x="3676650" y="3232150"/>
          <p14:tracePt t="4999" x="3511550" y="3270250"/>
          <p14:tracePt t="5015" x="3314700" y="3276600"/>
          <p14:tracePt t="5032" x="3092450" y="3276600"/>
          <p14:tracePt t="5049" x="2813050" y="3225800"/>
          <p14:tracePt t="5065" x="2305050" y="3098800"/>
          <p14:tracePt t="5082" x="1955800" y="3098800"/>
          <p14:tracePt t="5099" x="1651000" y="3098800"/>
          <p14:tracePt t="5442" x="1606550" y="3092450"/>
          <p14:tracePt t="5450" x="1530350" y="3054350"/>
          <p14:tracePt t="5457" x="1441450" y="2990850"/>
          <p14:tracePt t="5465" x="1371600" y="2921000"/>
          <p14:tracePt t="5482" x="1270000" y="2806700"/>
          <p14:tracePt t="5498" x="1174750" y="2667000"/>
          <p14:tracePt t="5515" x="1117600" y="2438400"/>
          <p14:tracePt t="5532" x="1117600" y="2260600"/>
          <p14:tracePt t="5549" x="1117600" y="2057400"/>
          <p14:tracePt t="5565" x="1123950" y="1924050"/>
          <p14:tracePt t="5582" x="1136650" y="1784350"/>
          <p14:tracePt t="5599" x="1123950" y="1619250"/>
          <p14:tracePt t="5615" x="1111250" y="1530350"/>
          <p14:tracePt t="5632" x="1098550" y="1479550"/>
          <p14:tracePt t="5649" x="1085850" y="1447800"/>
          <p14:tracePt t="5666" x="1066800" y="1441450"/>
          <p14:tracePt t="5682" x="1054100" y="1428750"/>
          <p14:tracePt t="5699" x="1022350" y="1409700"/>
          <p14:tracePt t="5715" x="939800" y="1384300"/>
          <p14:tracePt t="5732" x="838200" y="1333500"/>
          <p14:tracePt t="5748" x="596900" y="1181100"/>
          <p14:tracePt t="5765" x="476250" y="1041400"/>
          <p14:tracePt t="5782" x="387350" y="920750"/>
          <p14:tracePt t="5799" x="304800" y="825500"/>
          <p14:tracePt t="5816" x="241300" y="730250"/>
          <p14:tracePt t="5832" x="209550" y="660400"/>
          <p14:tracePt t="6080" x="196850" y="590550"/>
          <p14:tracePt t="6088" x="184150" y="539750"/>
          <p14:tracePt t="6099" x="177800" y="495300"/>
          <p14:tracePt t="6115" x="177800" y="438150"/>
          <p14:tracePt t="6132" x="171450" y="393700"/>
          <p14:tracePt t="6149" x="171450" y="361950"/>
          <p14:tracePt t="6165" x="190500" y="336550"/>
          <p14:tracePt t="12508" x="6203950" y="3810000"/>
          <p14:tracePt t="12552" x="6203950" y="3803650"/>
          <p14:tracePt t="12568" x="6210300" y="3803650"/>
          <p14:tracePt t="12672" x="6210300" y="3797300"/>
          <p14:tracePt t="12687" x="6216650" y="3790950"/>
          <p14:tracePt t="12996" x="6254750" y="3784600"/>
          <p14:tracePt t="13003" x="6299200" y="3765550"/>
          <p14:tracePt t="13013" x="6337300" y="3752850"/>
          <p14:tracePt t="13030" x="6419850" y="3714750"/>
          <p14:tracePt t="13046" x="6477000" y="3695700"/>
          <p14:tracePt t="13062" x="6534150" y="3670300"/>
          <p14:tracePt t="13079" x="6540500" y="3657600"/>
          <p14:tracePt t="13096" x="6553200" y="3651250"/>
          <p14:tracePt t="13113" x="6559550" y="3644900"/>
          <p14:tracePt t="13373" x="6559550" y="3606800"/>
          <p14:tracePt t="13379" x="6559550" y="3556000"/>
          <p14:tracePt t="13386" x="6553200" y="3524250"/>
          <p14:tracePt t="13396" x="6540500" y="3467100"/>
          <p14:tracePt t="13413" x="6521450" y="3384550"/>
          <p14:tracePt t="13430" x="6483350" y="3314700"/>
          <p14:tracePt t="13446" x="6413500" y="3225800"/>
          <p14:tracePt t="13462" x="6369050" y="3181350"/>
          <p14:tracePt t="13479" x="6324600" y="3162300"/>
          <p14:tracePt t="13496" x="6286500" y="3143250"/>
          <p14:tracePt t="13512" x="6273800" y="3143250"/>
          <p14:tracePt t="13529" x="6267450" y="3143250"/>
          <p14:tracePt t="13747" x="6191250" y="3143250"/>
          <p14:tracePt t="13754" x="6096000" y="3136900"/>
          <p14:tracePt t="13763" x="5988050" y="3136900"/>
          <p14:tracePt t="13779" x="5765800" y="3124200"/>
          <p14:tracePt t="13796" x="5518150" y="3124200"/>
          <p14:tracePt t="13813" x="5118100" y="3143250"/>
          <p14:tracePt t="13829" x="4997450" y="3149600"/>
          <p14:tracePt t="13846" x="4965700" y="3155950"/>
          <p14:tracePt t="13862" x="4959350" y="3162300"/>
          <p14:tracePt t="13879" x="4953000" y="3162300"/>
          <p14:tracePt t="13912" x="4953000" y="3168650"/>
          <p14:tracePt t="14151" x="4946650" y="3168650"/>
          <p14:tracePt t="14158" x="4940300" y="3168650"/>
          <p14:tracePt t="14166" x="4933950" y="3168650"/>
          <p14:tracePt t="14189" x="4927600" y="3168650"/>
          <p14:tracePt t="14211" x="4921250" y="3168650"/>
          <p14:tracePt t="14249" x="4914900" y="3168650"/>
          <p14:tracePt t="14263" x="4908550" y="3168650"/>
          <p14:tracePt t="14940" x="4902200" y="3168650"/>
          <p14:tracePt t="14954" x="4895850" y="3175000"/>
          <p14:tracePt t="14985" x="4889500" y="3181350"/>
          <p14:tracePt t="14993" x="4883150" y="3181350"/>
          <p14:tracePt t="15001" x="4876800" y="3181350"/>
          <p14:tracePt t="15012" x="4857750" y="3187700"/>
          <p14:tracePt t="15029" x="4781550" y="3187700"/>
          <p14:tracePt t="15046" x="4705350" y="3187700"/>
          <p14:tracePt t="15062" x="4622800" y="3187700"/>
          <p14:tracePt t="15079" x="4565650" y="3187700"/>
          <p14:tracePt t="15096" x="4533900" y="3187700"/>
          <p14:tracePt t="15112" x="4502150" y="3187700"/>
          <p14:tracePt t="15129" x="4483100" y="3187700"/>
          <p14:tracePt t="15146" x="4476750" y="3187700"/>
          <p14:tracePt t="15162" x="4470400" y="3187700"/>
          <p14:tracePt t="15413" x="4457700" y="3181350"/>
          <p14:tracePt t="15420" x="4425950" y="3155950"/>
          <p14:tracePt t="15429" x="4387850" y="3117850"/>
          <p14:tracePt t="15446" x="4292600" y="3041650"/>
          <p14:tracePt t="15462" x="4197350" y="2990850"/>
          <p14:tracePt t="15479" x="4076700" y="2921000"/>
          <p14:tracePt t="15495" x="4025900" y="2895600"/>
          <p14:tracePt t="15512" x="4000500" y="2882900"/>
          <p14:tracePt t="15529" x="3981450" y="2870200"/>
          <p14:tracePt t="15546" x="3962400" y="2870200"/>
          <p14:tracePt t="15562" x="3956050" y="2863850"/>
          <p14:tracePt t="15578" x="3949700" y="2863850"/>
          <p14:tracePt t="15595" x="3943350" y="2863850"/>
          <p14:tracePt t="15612" x="3937000" y="2863850"/>
          <p14:tracePt t="15629" x="3924300" y="2863850"/>
          <p14:tracePt t="15645" x="3917950" y="2863850"/>
          <p14:tracePt t="15662" x="3911600" y="2863850"/>
          <p14:tracePt t="15712" x="3905250" y="2863850"/>
          <p14:tracePt t="15817" x="3898900" y="2863850"/>
          <p14:tracePt t="15840" x="3892550" y="2863850"/>
          <p14:tracePt t="15855" x="3873500" y="2863850"/>
          <p14:tracePt t="15862" x="3867150" y="2863850"/>
          <p14:tracePt t="15870" x="3860800" y="2863850"/>
          <p14:tracePt t="15879" x="3848100" y="2863850"/>
          <p14:tracePt t="15895" x="3816350" y="2863850"/>
          <p14:tracePt t="15912" x="3797300" y="2863850"/>
          <p14:tracePt t="15929" x="3778250" y="2863850"/>
          <p14:tracePt t="15945" x="3765550" y="2863850"/>
          <p14:tracePt t="16140" x="3778250" y="2863850"/>
          <p14:tracePt t="16148" x="3784600" y="2870200"/>
          <p14:tracePt t="16155" x="3790950" y="2870200"/>
          <p14:tracePt t="16163" x="3803650" y="2870200"/>
          <p14:tracePt t="16185" x="3810000" y="2870200"/>
          <p14:tracePt t="16208" x="3822700" y="2870200"/>
          <p14:tracePt t="16222" x="3835400" y="2870200"/>
          <p14:tracePt t="16230" x="3848100" y="2870200"/>
          <p14:tracePt t="16245" x="3879850" y="2870200"/>
          <p14:tracePt t="16262" x="3905250" y="2870200"/>
          <p14:tracePt t="16278" x="3917950" y="2870200"/>
          <p14:tracePt t="16295" x="3930650" y="2870200"/>
          <p14:tracePt t="16312" x="3937000" y="2870200"/>
          <p14:tracePt t="16328" x="3956050" y="2870200"/>
          <p14:tracePt t="16345" x="3962400" y="2870200"/>
          <p14:tracePt t="16362" x="3968750" y="2870200"/>
          <p14:tracePt t="16425" x="3968750" y="2876550"/>
          <p14:tracePt t="16463" x="3968750" y="2882900"/>
          <p14:tracePt t="16530" x="3975100" y="2882900"/>
          <p14:tracePt t="16560" x="3981450" y="2882900"/>
          <p14:tracePt t="16568" x="3987800" y="2895600"/>
          <p14:tracePt t="16583" x="4000500" y="2901950"/>
          <p14:tracePt t="16595" x="4006850" y="2901950"/>
          <p14:tracePt t="16612" x="4019550" y="2908300"/>
          <p14:tracePt t="16629" x="4025900" y="2908300"/>
          <p14:tracePt t="16645" x="4032250" y="2908300"/>
          <p14:tracePt t="16662" x="4038600" y="2908300"/>
          <p14:tracePt t="16678" x="4044950" y="2908300"/>
          <p14:tracePt t="16733" x="4051300" y="2908300"/>
          <p14:tracePt t="16741" x="4051300" y="2914650"/>
          <p14:tracePt t="16748" x="4057650" y="2914650"/>
          <p14:tracePt t="16763" x="4057650" y="2921000"/>
          <p14:tracePt t="16778" x="4070350" y="2921000"/>
          <p14:tracePt t="16812" x="4076700" y="2921000"/>
          <p14:tracePt t="16828" x="4089400" y="2927350"/>
          <p14:tracePt t="16845" x="4102100" y="2940050"/>
          <p14:tracePt t="16862" x="4114800" y="2946400"/>
          <p14:tracePt t="16879" x="4127500" y="2959100"/>
          <p14:tracePt t="16895" x="4152900" y="2965450"/>
          <p14:tracePt t="16912" x="4165600" y="2978150"/>
          <p14:tracePt t="16928" x="4178300" y="2990850"/>
          <p14:tracePt t="16945" x="4191000" y="2997200"/>
          <p14:tracePt t="16961" x="4197350" y="2997200"/>
          <p14:tracePt t="16978" x="4203700" y="3003550"/>
          <p14:tracePt t="16995" x="4210050" y="3003550"/>
          <p14:tracePt t="17012" x="4229100" y="3016250"/>
          <p14:tracePt t="17028" x="4241800" y="3028950"/>
          <p14:tracePt t="17045" x="4260850" y="3035300"/>
          <p14:tracePt t="17062" x="4273550" y="3041650"/>
          <p14:tracePt t="17078" x="4292600" y="3054350"/>
          <p14:tracePt t="17095" x="4298950" y="3054350"/>
          <p14:tracePt t="17112" x="4311650" y="3060700"/>
          <p14:tracePt t="17128" x="4311650" y="3067050"/>
          <p14:tracePt t="17145" x="4330700" y="3079750"/>
          <p14:tracePt t="17178" x="4337050" y="3086100"/>
          <p14:tracePt t="17195" x="4343400" y="3092450"/>
          <p14:tracePt t="17228" x="4356100" y="3098800"/>
          <p14:tracePt t="17262" x="4362450" y="3098800"/>
          <p14:tracePt t="17278" x="4368800" y="3105150"/>
          <p14:tracePt t="17295" x="4375150" y="3111500"/>
          <p14:tracePt t="17311" x="4381500" y="3111500"/>
          <p14:tracePt t="17328" x="4381500" y="3124200"/>
          <p14:tracePt t="17345" x="4394200" y="3130550"/>
          <p14:tracePt t="17362" x="4400550" y="3130550"/>
          <p14:tracePt t="17378" x="4406900" y="3136900"/>
          <p14:tracePt t="17412" x="4413250" y="3136900"/>
          <p14:tracePt t="17428" x="4419600" y="3136900"/>
          <p14:tracePt t="17445" x="4425950" y="3143250"/>
          <p14:tracePt t="17461" x="4438650" y="3149600"/>
          <p14:tracePt t="17478" x="4445000" y="3149600"/>
          <p14:tracePt t="17495" x="4451350" y="3149600"/>
          <p14:tracePt t="17528" x="4464050" y="3149600"/>
          <p14:tracePt t="17633" x="4464050" y="3155950"/>
          <p14:tracePt t="18002" x="4476750" y="3162300"/>
          <p14:tracePt t="18009" x="4483100" y="3162300"/>
          <p14:tracePt t="18024" x="4489450" y="3162300"/>
          <p14:tracePt t="18033" x="4489450" y="3168650"/>
          <p14:tracePt t="18047" x="4495800" y="3175000"/>
          <p14:tracePt t="18077" x="4495800" y="3181350"/>
          <p14:tracePt t="18085" x="4502150" y="3187700"/>
          <p14:tracePt t="18100" x="4502150" y="3194050"/>
          <p14:tracePt t="18111" x="4502150" y="3200400"/>
          <p14:tracePt t="18128" x="4514850" y="3206750"/>
          <p14:tracePt t="18162" x="4514850" y="3213100"/>
          <p14:tracePt t="18178" x="4514850" y="3219450"/>
          <p14:tracePt t="18195" x="4514850" y="3225800"/>
          <p14:tracePt t="18392" x="4489450" y="3295650"/>
          <p14:tracePt t="18400" x="4464050" y="3378200"/>
          <p14:tracePt t="18407" x="4419600" y="3479800"/>
          <p14:tracePt t="18415" x="4394200" y="3575050"/>
          <p14:tracePt t="18428" x="4368800" y="3670300"/>
          <p14:tracePt t="18445" x="4298950" y="3956050"/>
          <p14:tracePt t="18461" x="4260850" y="4114800"/>
          <p14:tracePt t="18478" x="4248150" y="4254500"/>
          <p14:tracePt t="18494" x="4241800" y="4356100"/>
          <p14:tracePt t="18511" x="4241800" y="4425950"/>
          <p14:tracePt t="18528" x="4241800" y="4432300"/>
          <p14:tracePt t="19413" x="4241800" y="4438650"/>
          <p14:tracePt t="19421" x="4248150" y="4438650"/>
          <p14:tracePt t="19429" x="4248150" y="4445000"/>
          <p14:tracePt t="19444" x="4254500" y="4451350"/>
          <p14:tracePt t="19461" x="4267200" y="4451350"/>
          <p14:tracePt t="19494" x="4279900" y="4451350"/>
          <p14:tracePt t="20938" x="4286250" y="4451350"/>
          <p14:tracePt t="20952" x="4292600" y="4451350"/>
          <p14:tracePt t="20961" x="4298950" y="4445000"/>
          <p14:tracePt t="20983" x="4298950" y="4438650"/>
          <p14:tracePt t="20999" x="4305300" y="4438650"/>
          <p14:tracePt t="21005" x="4311650" y="4438650"/>
          <p14:tracePt t="21013" x="4318000" y="4438650"/>
          <p14:tracePt t="21201" x="4445000" y="4324350"/>
          <p14:tracePt t="21209" x="4603750" y="4184650"/>
          <p14:tracePt t="21217" x="4718050" y="4089400"/>
          <p14:tracePt t="21227" x="4819650" y="4038600"/>
          <p14:tracePt t="21244" x="4997450" y="3911600"/>
          <p14:tracePt t="21246" x="5086350" y="3860800"/>
          <p14:tracePt t="21261" x="5226050" y="3771900"/>
          <p14:tracePt t="21277" x="5334000" y="3695700"/>
          <p14:tracePt t="21294" x="5403850" y="3644900"/>
          <p14:tracePt t="21311" x="5461000" y="3632200"/>
          <p14:tracePt t="21327" x="5486400" y="3625850"/>
          <p14:tracePt t="21538" x="5486400" y="3606800"/>
          <p14:tracePt t="21548" x="5486400" y="3594100"/>
          <p14:tracePt t="21553" x="5499100" y="3568700"/>
          <p14:tracePt t="21561" x="5511800" y="3543300"/>
          <p14:tracePt t="21577" x="5588000" y="3479800"/>
          <p14:tracePt t="21594" x="5683250" y="3435350"/>
          <p14:tracePt t="21611" x="5797550" y="3384550"/>
          <p14:tracePt t="21627" x="5892800" y="3371850"/>
          <p14:tracePt t="21644" x="6013450" y="3359150"/>
          <p14:tracePt t="21661" x="6051550" y="3359150"/>
          <p14:tracePt t="21677" x="6070600" y="3359150"/>
          <p14:tracePt t="21694" x="6076950" y="3359150"/>
          <p14:tracePt t="21710" x="6076950" y="3365500"/>
          <p14:tracePt t="21727" x="6083300" y="3371850"/>
          <p14:tracePt t="21744" x="6089650" y="3371850"/>
          <p14:tracePt t="21786" x="6089650" y="3378200"/>
          <p14:tracePt t="21869" x="6089650" y="3384550"/>
          <p14:tracePt t="21899" x="6089650" y="3397250"/>
          <p14:tracePt t="21906" x="6089650" y="3403600"/>
          <p14:tracePt t="21915" x="6083300" y="3403600"/>
          <p14:tracePt t="21928" x="6076950" y="3403600"/>
          <p14:tracePt t="21944" x="6045200" y="3422650"/>
          <p14:tracePt t="21961" x="6007100" y="3429000"/>
          <p14:tracePt t="21977" x="5981700" y="3435350"/>
          <p14:tracePt t="21994" x="5956300" y="3441700"/>
          <p14:tracePt t="22011" x="5943600" y="3448050"/>
          <p14:tracePt t="22027" x="5937250" y="3454400"/>
          <p14:tracePt t="22044" x="5930900" y="3460750"/>
          <p14:tracePt t="22078" x="5924550" y="3460750"/>
          <p14:tracePt t="22972" x="5918200" y="3460750"/>
          <p14:tracePt t="22981" x="5918200" y="3473450"/>
          <p14:tracePt t="22994" x="5918200" y="3479800"/>
          <p14:tracePt t="23010" x="5918200" y="3492500"/>
          <p14:tracePt t="23043" x="5918200" y="3498850"/>
          <p14:tracePt t="23060" x="5918200" y="3505200"/>
          <p14:tracePt t="23078" x="5918200" y="3511550"/>
          <p14:tracePt t="23093" x="5918200" y="3517900"/>
          <p14:tracePt t="23110" x="5918200" y="3524250"/>
          <p14:tracePt t="23127" x="5930900" y="3530600"/>
          <p14:tracePt t="23143" x="5937250" y="3536950"/>
          <p14:tracePt t="23160" x="5962650" y="3543300"/>
          <p14:tracePt t="23177" x="5969000" y="3543300"/>
          <p14:tracePt t="23424" x="6038850" y="3543300"/>
          <p14:tracePt t="23432" x="6134100" y="3536950"/>
          <p14:tracePt t="23439" x="6229350" y="3536950"/>
          <p14:tracePt t="23448" x="6311900" y="3536950"/>
          <p14:tracePt t="23460" x="6407150" y="3536950"/>
          <p14:tracePt t="23477" x="6667500" y="3581400"/>
          <p14:tracePt t="23493" x="6832600" y="3632200"/>
          <p14:tracePt t="23510" x="6972300" y="3657600"/>
          <p14:tracePt t="23527" x="7112000" y="3676650"/>
          <p14:tracePt t="23543" x="7296150" y="3683000"/>
          <p14:tracePt t="23777" x="7346950" y="3619500"/>
          <p14:tracePt t="23784" x="7404100" y="3549650"/>
          <p14:tracePt t="23793" x="7473950" y="3479800"/>
          <p14:tracePt t="23810" x="7626350" y="3365500"/>
          <p14:tracePt t="23827" x="7772400" y="3270250"/>
          <p14:tracePt t="23844" x="7912100" y="3206750"/>
          <p14:tracePt t="23860" x="8070850" y="3149600"/>
          <p14:tracePt t="23877" x="8166100" y="3124200"/>
          <p14:tracePt t="23893" x="8210550" y="3111500"/>
          <p14:tracePt t="23910" x="8248650" y="3105150"/>
          <p14:tracePt t="23927" x="8280400" y="3105150"/>
          <p14:tracePt t="23943" x="8312150" y="3105150"/>
          <p14:tracePt t="23960" x="8318500" y="3105150"/>
          <p14:tracePt t="23977" x="8331200" y="3105150"/>
          <p14:tracePt t="24010" x="8337550" y="3105150"/>
          <p14:tracePt t="24027" x="8337550" y="3111500"/>
          <p14:tracePt t="24048" x="8337550" y="3124200"/>
          <p14:tracePt t="24060" x="8337550" y="3130550"/>
          <p14:tracePt t="24077" x="8299450" y="3168650"/>
          <p14:tracePt t="24303" x="8356600" y="3168650"/>
          <p14:tracePt t="24314" x="8413750" y="3175000"/>
          <p14:tracePt t="24318" x="8477250" y="3181350"/>
          <p14:tracePt t="24327" x="8540750" y="3187700"/>
          <p14:tracePt t="24343" x="8642350" y="3206750"/>
          <p14:tracePt t="24360" x="8705850" y="3219450"/>
          <p14:tracePt t="24377" x="8750300" y="3238500"/>
          <p14:tracePt t="24393" x="8782050" y="3251200"/>
          <p14:tracePt t="24410" x="8801100" y="3263900"/>
          <p14:tracePt t="24427" x="8807450" y="3270250"/>
          <p14:tracePt t="24443" x="8807450" y="3289300"/>
          <p14:tracePt t="24521" x="8807450" y="3295650"/>
          <p14:tracePt t="24528" x="8801100" y="3295650"/>
          <p14:tracePt t="24535" x="8782050" y="3302000"/>
          <p14:tracePt t="24543" x="8769350" y="3302000"/>
          <p14:tracePt t="24560" x="8731250" y="3314700"/>
          <p14:tracePt t="24576" x="8712200" y="3321050"/>
          <p14:tracePt t="24593" x="8693150" y="3327400"/>
          <p14:tracePt t="24610" x="8667750" y="3340100"/>
          <p14:tracePt t="24626" x="8661400" y="3346450"/>
          <p14:tracePt t="24643" x="8655050" y="3346450"/>
          <p14:tracePt t="24660" x="8648700" y="3346450"/>
          <p14:tracePt t="24701" x="8648700" y="3352800"/>
          <p14:tracePt t="24716" x="8642350" y="3359150"/>
          <p14:tracePt t="24739" x="8629650" y="3359150"/>
          <p14:tracePt t="24821" x="8623300" y="3359150"/>
          <p14:tracePt t="24844" x="8616950" y="3359150"/>
          <p14:tracePt t="24853" x="8616950" y="3365500"/>
          <p14:tracePt t="24866" x="8610600" y="3365500"/>
          <p14:tracePt t="24882" x="8604250" y="3365500"/>
          <p14:tracePt t="24964" x="8597900" y="3365500"/>
          <p14:tracePt t="24987" x="8585200" y="3371850"/>
          <p14:tracePt t="25001" x="8578850" y="3371850"/>
          <p14:tracePt t="25032" x="8572500" y="3371850"/>
          <p14:tracePt t="25048" x="8566150" y="3371850"/>
          <p14:tracePt t="25077" x="8559800" y="3378200"/>
          <p14:tracePt t="25099" x="8553450" y="3378200"/>
          <p14:tracePt t="25115" x="8547100" y="3378200"/>
          <p14:tracePt t="25686" x="8540750" y="3378200"/>
          <p14:tracePt t="25695" x="8534400" y="3378200"/>
          <p14:tracePt t="25709" x="8534400" y="3384550"/>
          <p14:tracePt t="25716" x="8521700" y="3384550"/>
          <p14:tracePt t="25726" x="8509000" y="3384550"/>
          <p14:tracePt t="25743" x="8502650" y="3384550"/>
          <p14:tracePt t="25760" x="8489950" y="3390900"/>
          <p14:tracePt t="25776" x="8470900" y="3397250"/>
          <p14:tracePt t="25793" x="8458200" y="3397250"/>
          <p14:tracePt t="25809" x="8451850" y="3397250"/>
          <p14:tracePt t="25826" x="8445500" y="3403600"/>
          <p14:tracePt t="25843" x="8439150" y="3403600"/>
          <p14:tracePt t="25860" x="8426450" y="3403600"/>
          <p14:tracePt t="25876" x="8420100" y="3409950"/>
          <p14:tracePt t="25893" x="8407400" y="3409950"/>
          <p14:tracePt t="25909" x="8388350" y="3422650"/>
          <p14:tracePt t="25926" x="8382000" y="3422650"/>
          <p14:tracePt t="25943" x="8375650" y="3422650"/>
          <p14:tracePt t="25960" x="8369300" y="3422650"/>
          <p14:tracePt t="25976" x="8362950" y="3422650"/>
          <p14:tracePt t="25993" x="8362950" y="3429000"/>
          <p14:tracePt t="26010" x="8337550" y="3441700"/>
          <p14:tracePt t="26026" x="8324850" y="3448050"/>
          <p14:tracePt t="26043" x="8299450" y="3454400"/>
          <p14:tracePt t="26059" x="8274050" y="3473450"/>
          <p14:tracePt t="26076" x="8248650" y="3486150"/>
          <p14:tracePt t="26093" x="8216900" y="3492500"/>
          <p14:tracePt t="26109" x="8197850" y="3505200"/>
          <p14:tracePt t="26126" x="8178800" y="3511550"/>
          <p14:tracePt t="26143" x="8153400" y="3536950"/>
          <p14:tracePt t="26160" x="8121650" y="3543300"/>
          <p14:tracePt t="26176" x="8115300" y="3556000"/>
          <p14:tracePt t="26193" x="8102600" y="3562350"/>
          <p14:tracePt t="26482" x="8102600" y="3568700"/>
          <p14:tracePt t="26490" x="8102600" y="3575050"/>
          <p14:tracePt t="26498" x="8102600" y="3581400"/>
          <p14:tracePt t="26510" x="8102600" y="3587750"/>
          <p14:tracePt t="26527" x="8102600" y="3600450"/>
          <p14:tracePt t="26543" x="8102600" y="3613150"/>
          <p14:tracePt t="26559" x="8108950" y="3625850"/>
          <p14:tracePt t="26576" x="8115300" y="3644900"/>
          <p14:tracePt t="26593" x="8147050" y="3651250"/>
          <p14:tracePt t="26609" x="8172450" y="3657600"/>
          <p14:tracePt t="26626" x="8210550" y="3670300"/>
          <p14:tracePt t="26881" x="8248650" y="3708400"/>
          <p14:tracePt t="26888" x="8293100" y="3759200"/>
          <p14:tracePt t="26897" x="8337550" y="3797300"/>
          <p14:tracePt t="26909" x="8382000" y="3841750"/>
          <p14:tracePt t="26926" x="8502650" y="3956050"/>
          <p14:tracePt t="26943" x="8559800" y="4019550"/>
          <p14:tracePt t="26959" x="8616950" y="4076700"/>
          <p14:tracePt t="26976" x="8674100" y="4114800"/>
          <p14:tracePt t="26993" x="8731250" y="4171950"/>
          <p14:tracePt t="27009" x="8750300" y="4197350"/>
          <p14:tracePt t="27026" x="8763000" y="4210050"/>
          <p14:tracePt t="27317" x="8782050" y="4229100"/>
          <p14:tracePt t="27324" x="8794750" y="4248150"/>
          <p14:tracePt t="27332" x="8807450" y="4279900"/>
          <p14:tracePt t="27343" x="8832850" y="4298950"/>
          <p14:tracePt t="27359" x="8870950" y="4362450"/>
          <p14:tracePt t="27376" x="8915400" y="4470400"/>
          <p14:tracePt t="27393" x="8940800" y="4533900"/>
          <p14:tracePt t="27409" x="8985250" y="4610100"/>
          <p14:tracePt t="27426" x="9010650" y="4660900"/>
          <p14:tracePt t="27729" x="9029700" y="4692650"/>
          <p14:tracePt t="27737" x="9055100" y="4730750"/>
          <p14:tracePt t="27746" x="9093200" y="4762500"/>
          <p14:tracePt t="27759" x="9124950" y="4826000"/>
          <p14:tracePt t="27776" x="9156700" y="4870450"/>
          <p14:tracePt t="28061" x="9194800" y="4908550"/>
          <p14:tracePt t="28068" x="9258300" y="4959350"/>
          <p14:tracePt t="28076" x="9296400" y="4984750"/>
          <p14:tracePt t="28092" x="9398000" y="5048250"/>
          <p14:tracePt t="28109" x="9512300" y="5086350"/>
          <p14:tracePt t="28126" x="9582150" y="5118100"/>
          <p14:tracePt t="28142" x="9658350" y="5143500"/>
          <p14:tracePt t="28467" x="9677400" y="5156200"/>
          <p14:tracePt t="28474" x="9690100" y="5162550"/>
          <p14:tracePt t="28482" x="9709150" y="5175250"/>
          <p14:tracePt t="28492" x="9721850" y="5181600"/>
          <p14:tracePt t="28509" x="9753600" y="5200650"/>
          <p14:tracePt t="28526" x="9779000" y="5207000"/>
          <p14:tracePt t="28542" x="9785350" y="5213350"/>
          <p14:tracePt t="28559" x="9791700" y="5213350"/>
          <p14:tracePt t="28576" x="9798050" y="5213350"/>
          <p14:tracePt t="28812" x="9798050" y="5219700"/>
          <p14:tracePt t="28879" x="9798050" y="5226050"/>
          <p14:tracePt t="29623" x="9791700" y="5232400"/>
          <p14:tracePt t="29638" x="9785350" y="5232400"/>
          <p14:tracePt t="30028" x="9779000" y="5232400"/>
          <p14:tracePt t="30058" x="9779000" y="5238750"/>
          <p14:tracePt t="30667" x="9779000" y="5245100"/>
          <p14:tracePt t="30734" x="9772650" y="5245100"/>
          <p14:tracePt t="30749" x="9766300" y="5245100"/>
          <p14:tracePt t="30764" x="9759950" y="5245100"/>
          <p14:tracePt t="30772" x="9753600" y="5245100"/>
          <p14:tracePt t="30787" x="9747250" y="5245100"/>
          <p14:tracePt t="30802" x="9740900" y="5245100"/>
          <p14:tracePt t="30817" x="9734550" y="5245100"/>
          <p14:tracePt t="30832" x="9721850" y="5245100"/>
          <p14:tracePt t="30847" x="9715500" y="5245100"/>
          <p14:tracePt t="30858" x="9702800" y="5245100"/>
          <p14:tracePt t="30875" x="9677400" y="5245100"/>
          <p14:tracePt t="30892" x="9645650" y="5245100"/>
          <p14:tracePt t="30908" x="9620250" y="5245100"/>
          <p14:tracePt t="30925" x="9601200" y="5238750"/>
          <p14:tracePt t="30942" x="9550400" y="5232400"/>
          <p14:tracePt t="30959" x="9499600" y="5219700"/>
          <p14:tracePt t="30975" x="9423400" y="5207000"/>
          <p14:tracePt t="30992" x="9398000" y="5194300"/>
          <p14:tracePt t="31008" x="9372600" y="5194300"/>
          <p14:tracePt t="31025" x="9359900" y="5194300"/>
          <p14:tracePt t="31042" x="9328150" y="5194300"/>
          <p14:tracePt t="31058" x="9277350" y="5187950"/>
          <p14:tracePt t="31075" x="9239250" y="5187950"/>
          <p14:tracePt t="31092" x="9201150" y="5187950"/>
          <p14:tracePt t="31108" x="9175750" y="5187950"/>
          <p14:tracePt t="31125" x="9137650" y="5187950"/>
          <p14:tracePt t="31142" x="9131300" y="5200650"/>
          <p14:tracePt t="31158" x="9124950" y="5200650"/>
          <p14:tracePt t="31175" x="9112250" y="5200650"/>
          <p14:tracePt t="31216" x="9112250" y="5207000"/>
          <p14:tracePt t="31225" x="9118600" y="5213350"/>
          <p14:tracePt t="31242" x="9118600" y="5219700"/>
          <p14:tracePt t="31258" x="9124950" y="5232400"/>
          <p14:tracePt t="31275" x="9144000" y="5257800"/>
          <p14:tracePt t="31291" x="9169400" y="5270500"/>
          <p14:tracePt t="31308" x="9182100" y="5276850"/>
          <p14:tracePt t="31325" x="9194800" y="5289550"/>
          <p14:tracePt t="31342" x="9220200" y="5295900"/>
          <p14:tracePt t="31358" x="9232900" y="5308600"/>
          <p14:tracePt t="31375" x="9239250" y="5308600"/>
          <p14:tracePt t="31392" x="9251950" y="5314950"/>
          <p14:tracePt t="31991" x="9245600" y="5314950"/>
          <p14:tracePt t="31997" x="9226550" y="5327650"/>
          <p14:tracePt t="32008" x="9220200" y="5334000"/>
          <p14:tracePt t="32025" x="9175750" y="5353050"/>
          <p14:tracePt t="32041" x="9105900" y="5397500"/>
          <p14:tracePt t="32058" x="9074150" y="5422900"/>
          <p14:tracePt t="32075" x="9042400" y="5435600"/>
          <p14:tracePt t="32091" x="9017000" y="5467350"/>
          <p14:tracePt t="32108" x="9010650" y="5473700"/>
          <p14:tracePt t="32124" x="8985250" y="5492750"/>
          <p14:tracePt t="32141" x="8972550" y="5499100"/>
          <p14:tracePt t="32158" x="8972550" y="5505450"/>
          <p14:tracePt t="32175" x="8972550" y="5511800"/>
          <p14:tracePt t="32191" x="8966200" y="5511800"/>
          <p14:tracePt t="32290" x="8978900" y="5511800"/>
          <p14:tracePt t="32298" x="8985250" y="5511800"/>
          <p14:tracePt t="32313" x="9004300" y="5511800"/>
          <p14:tracePt t="32324" x="9010650" y="5511800"/>
          <p14:tracePt t="32341" x="9029700" y="5511800"/>
          <p14:tracePt t="32358" x="9048750" y="5511800"/>
          <p14:tracePt t="32375" x="9055100" y="5511800"/>
          <p14:tracePt t="32391" x="9061450" y="5511800"/>
          <p14:tracePt t="32408" x="9067800" y="5511800"/>
          <p14:tracePt t="32486" x="9061450" y="5511800"/>
          <p14:tracePt t="32492" x="9048750" y="5511800"/>
          <p14:tracePt t="32500" x="9029700" y="5518150"/>
          <p14:tracePt t="32508" x="9010650" y="5524500"/>
          <p14:tracePt t="32525" x="8947150" y="5543550"/>
          <p14:tracePt t="32541" x="8890000" y="5562600"/>
          <p14:tracePt t="32558" x="8851900" y="5575300"/>
          <p14:tracePt t="32575" x="8820150" y="5588000"/>
          <p14:tracePt t="32591" x="8775700" y="5600700"/>
          <p14:tracePt t="32608" x="8763000" y="5607050"/>
          <p14:tracePt t="32625" x="8743950" y="5613400"/>
          <p14:tracePt t="32658" x="8737600" y="5613400"/>
          <p14:tracePt t="32734" x="8750300" y="5613400"/>
          <p14:tracePt t="32741" x="8756650" y="5613400"/>
          <p14:tracePt t="32748" x="8763000" y="5613400"/>
          <p14:tracePt t="32758" x="8782050" y="5613400"/>
          <p14:tracePt t="32775" x="8832850" y="5607050"/>
          <p14:tracePt t="32791" x="8890000" y="5600700"/>
          <p14:tracePt t="32808" x="8934450" y="5594350"/>
          <p14:tracePt t="32824" x="9004300" y="5594350"/>
          <p14:tracePt t="32841" x="9029700" y="5594350"/>
          <p14:tracePt t="32858" x="9055100" y="5588000"/>
          <p14:tracePt t="32874" x="9067800" y="5588000"/>
          <p14:tracePt t="32891" x="9105900" y="5588000"/>
          <p14:tracePt t="32908" x="9118600" y="5581650"/>
          <p14:tracePt t="32925" x="9131300" y="5581650"/>
          <p14:tracePt t="32941" x="9137650" y="5575300"/>
          <p14:tracePt t="32958" x="9144000" y="5575300"/>
          <p14:tracePt t="33238" x="9150350" y="5575300"/>
          <p14:tracePt t="33245" x="9156700" y="5575300"/>
          <p14:tracePt t="33262" x="9163050" y="5575300"/>
          <p14:tracePt t="33275" x="9169400" y="5575300"/>
          <p14:tracePt t="33613" x="9163050" y="5581650"/>
          <p14:tracePt t="33636" x="9156700" y="5581650"/>
          <p14:tracePt t="33651" x="9150350" y="5588000"/>
          <p14:tracePt t="33674" x="9144000" y="5594350"/>
          <p14:tracePt t="33711" x="9131300" y="5594350"/>
          <p14:tracePt t="34004" x="9131300" y="5600700"/>
          <p14:tracePt t="34034" x="9124950" y="5600700"/>
          <p14:tracePt t="34049" x="9118600" y="5607050"/>
          <p14:tracePt t="34064" x="9118600" y="5613400"/>
          <p14:tracePt t="34071" x="9112250" y="5613400"/>
          <p14:tracePt t="34110" x="9112250" y="5619750"/>
          <p14:tracePt t="34117" x="9105900" y="5619750"/>
          <p14:tracePt t="34342" x="9093200" y="5619750"/>
          <p14:tracePt t="34350" x="9074150" y="5619750"/>
          <p14:tracePt t="34358" x="9061450" y="5619750"/>
          <p14:tracePt t="34374" x="9048750" y="5619750"/>
          <p14:tracePt t="34391" x="9036050" y="5619750"/>
          <p14:tracePt t="34408" x="9023350" y="5619750"/>
          <p14:tracePt t="34424" x="9004300" y="5619750"/>
          <p14:tracePt t="34441" x="8978900" y="5626100"/>
          <p14:tracePt t="34458" x="8959850" y="5626100"/>
          <p14:tracePt t="34474" x="8953500" y="5626100"/>
          <p14:tracePt t="34491" x="8934450" y="5632450"/>
          <p14:tracePt t="34507" x="8921750" y="5632450"/>
          <p14:tracePt t="34524" x="8909050" y="5638800"/>
          <p14:tracePt t="34541" x="8896350" y="5638800"/>
          <p14:tracePt t="34558" x="8883650" y="5638800"/>
          <p14:tracePt t="34574" x="8870950" y="5645150"/>
          <p14:tracePt t="34591" x="8845550" y="5645150"/>
          <p14:tracePt t="34608" x="8826500" y="5645150"/>
          <p14:tracePt t="34624" x="8807450" y="5645150"/>
          <p14:tracePt t="34641" x="8782050" y="5645150"/>
          <p14:tracePt t="34658" x="8763000" y="5645150"/>
          <p14:tracePt t="34674" x="8743950" y="5645150"/>
          <p14:tracePt t="34691" x="8724900" y="5645150"/>
          <p14:tracePt t="34708" x="8718550" y="5645150"/>
          <p14:tracePt t="34724" x="8699500" y="5645150"/>
          <p14:tracePt t="34741" x="8693150" y="5645150"/>
          <p14:tracePt t="34757" x="8686800" y="5645150"/>
          <p14:tracePt t="35274" x="8705850" y="5645150"/>
          <p14:tracePt t="35281" x="8712200" y="5645150"/>
          <p14:tracePt t="35291" x="8724900" y="5638800"/>
          <p14:tracePt t="35307" x="8743950" y="5632450"/>
          <p14:tracePt t="35324" x="8750300" y="5626100"/>
          <p14:tracePt t="35341" x="8756650" y="5626100"/>
          <p14:tracePt t="35379" x="8750300" y="5626100"/>
          <p14:tracePt t="35390" x="8743950" y="5613400"/>
          <p14:tracePt t="35407" x="8680450" y="5588000"/>
          <p14:tracePt t="35424" x="8464550" y="5543550"/>
          <p14:tracePt t="35441" x="8305800" y="5537200"/>
          <p14:tracePt t="35457" x="8134350" y="5537200"/>
          <p14:tracePt t="35474" x="7937500" y="5537200"/>
          <p14:tracePt t="35491" x="7677150" y="5537200"/>
          <p14:tracePt t="35507" x="7283450" y="5537200"/>
          <p14:tracePt t="35524" x="7042150" y="5549900"/>
          <p14:tracePt t="35540" x="6851650" y="5575300"/>
          <p14:tracePt t="35557" x="6680200" y="5600700"/>
          <p14:tracePt t="35574" x="6521450" y="5638800"/>
          <p14:tracePt t="35591" x="6457950" y="5664200"/>
          <p14:tracePt t="35607" x="6432550" y="5664200"/>
          <p14:tracePt t="35624" x="6426200" y="5664200"/>
          <p14:tracePt t="35860" x="6356350" y="5638800"/>
          <p14:tracePt t="35868" x="6242050" y="5594350"/>
          <p14:tracePt t="35877" x="6127750" y="5556250"/>
          <p14:tracePt t="35891" x="5886450" y="5473700"/>
          <p14:tracePt t="35907" x="5670550" y="5448300"/>
          <p14:tracePt t="35924" x="5435600" y="5429250"/>
          <p14:tracePt t="35941" x="5232400" y="5422900"/>
          <p14:tracePt t="35957" x="5016500" y="5422900"/>
          <p14:tracePt t="35974" x="4743450" y="5422900"/>
          <p14:tracePt t="36260" x="4635500" y="5397500"/>
          <p14:tracePt t="36266" x="4540250" y="5372100"/>
          <p14:tracePt t="36274" x="4451350" y="5334000"/>
          <p14:tracePt t="36290" x="4267200" y="5283200"/>
          <p14:tracePt t="36307" x="4070350" y="5238750"/>
          <p14:tracePt t="36324" x="3879850" y="5200650"/>
          <p14:tracePt t="36340" x="3632200" y="5143500"/>
          <p14:tracePt t="36357" x="3479800" y="5111750"/>
          <p14:tracePt t="36374" x="3333750" y="5048250"/>
          <p14:tracePt t="36390" x="3232150" y="4991100"/>
          <p14:tracePt t="36407" x="3149600" y="4946650"/>
          <p14:tracePt t="36424" x="3060700" y="4876800"/>
          <p14:tracePt t="36440" x="3022600" y="4813300"/>
          <p14:tracePt t="36457" x="2997200" y="4762500"/>
          <p14:tracePt t="36474" x="2978150" y="4711700"/>
          <p14:tracePt t="36490" x="2965450" y="4648200"/>
          <p14:tracePt t="36507" x="2971800" y="4616450"/>
          <p14:tracePt t="36524" x="2997200" y="4591050"/>
          <p14:tracePt t="36540" x="3048000" y="4565650"/>
          <p14:tracePt t="36785" x="3016250" y="4514850"/>
          <p14:tracePt t="36793" x="2965450" y="4464050"/>
          <p14:tracePt t="36799" x="2927350" y="4419600"/>
          <p14:tracePt t="36807" x="2882900" y="4349750"/>
          <p14:tracePt t="36823" x="2800350" y="4222750"/>
          <p14:tracePt t="36840" x="2749550" y="4121150"/>
          <p14:tracePt t="36857" x="2711450" y="4025900"/>
          <p14:tracePt t="36873" x="2673350" y="3917950"/>
          <p14:tracePt t="36890" x="2667000" y="3860800"/>
          <p14:tracePt t="36907" x="2660650" y="3835400"/>
          <p14:tracePt t="36924" x="2667000" y="3790950"/>
          <p14:tracePt t="36941" x="2679700" y="3759200"/>
          <p14:tracePt t="36957" x="2730500" y="3695700"/>
          <p14:tracePt t="36973" x="2762250" y="3657600"/>
          <p14:tracePt t="36990" x="2794000" y="3644900"/>
          <p14:tracePt t="37007" x="2806700" y="3619500"/>
          <p14:tracePt t="37024" x="2819400" y="3613150"/>
          <p14:tracePt t="37145" x="2813050" y="3613150"/>
          <p14:tracePt t="37160" x="2806700" y="3613150"/>
          <p14:tracePt t="37166" x="2800350" y="3613150"/>
          <p14:tracePt t="37175" x="2794000" y="3613150"/>
          <p14:tracePt t="37190" x="2774950" y="3606800"/>
          <p14:tracePt t="37207" x="2762250" y="3600450"/>
          <p14:tracePt t="37224" x="2736850" y="3600450"/>
          <p14:tracePt t="37240" x="2724150" y="3594100"/>
          <p14:tracePt t="37242" x="2711450" y="3587750"/>
          <p14:tracePt t="37257" x="2705100" y="3587750"/>
          <p14:tracePt t="37274" x="2667000" y="3568700"/>
          <p14:tracePt t="37290" x="2654300" y="3556000"/>
          <p14:tracePt t="37307" x="2628900" y="3543300"/>
          <p14:tracePt t="37340" x="2616200" y="3524250"/>
          <p14:tracePt t="37445" x="2616200" y="3517900"/>
          <p14:tracePt t="37461" x="2616200" y="3511550"/>
          <p14:tracePt t="37482" x="2616200" y="3505200"/>
          <p14:tracePt t="37528" x="2616200" y="3498850"/>
          <p14:tracePt t="37603" x="2609850" y="3498850"/>
          <p14:tracePt t="37611" x="2609850" y="3492500"/>
          <p14:tracePt t="37627" x="2603500" y="3492500"/>
          <p14:tracePt t="37640" x="2597150" y="3479800"/>
          <p14:tracePt t="37648" x="2597150" y="3473450"/>
          <p14:tracePt t="37663" x="2597150" y="3467100"/>
          <p14:tracePt t="37673" x="2597150" y="3460750"/>
          <p14:tracePt t="37710" x="2597150" y="3454400"/>
          <p14:tracePt t="37723" x="2597150" y="3448050"/>
          <p14:tracePt t="37746" x="2603500" y="3441700"/>
          <p14:tracePt t="37754" x="2628900" y="3429000"/>
          <p14:tracePt t="37762" x="2686050" y="3416300"/>
          <p14:tracePt t="37773" x="2768600" y="3397250"/>
          <p14:tracePt t="37790" x="2940050" y="3378200"/>
          <p14:tracePt t="37807" x="3175000" y="3378200"/>
          <p14:tracePt t="37824" x="3225800" y="3378200"/>
          <p14:tracePt t="37840" x="3327400" y="3384550"/>
          <p14:tracePt t="37856" x="3390900" y="3409950"/>
          <p14:tracePt t="37873" x="3524250" y="3435350"/>
          <p14:tracePt t="37890" x="3689350" y="3479800"/>
          <p14:tracePt t="37907" x="3860800" y="3511550"/>
          <p14:tracePt t="37923" x="3981450" y="3549650"/>
          <p14:tracePt t="37940" x="4051300" y="3562350"/>
          <p14:tracePt t="37957" x="4114800" y="3575050"/>
          <p14:tracePt t="37973" x="4254500" y="3575050"/>
          <p14:tracePt t="37990" x="4451350" y="3575050"/>
          <p14:tracePt t="38007" x="4622800" y="3575050"/>
          <p14:tracePt t="38023" x="4737100" y="3575050"/>
          <p14:tracePt t="38040" x="4838700" y="3568700"/>
          <p14:tracePt t="38057" x="4940300" y="3549650"/>
          <p14:tracePt t="38073" x="5035550" y="3543300"/>
          <p14:tracePt t="38090" x="5168900" y="3536950"/>
          <p14:tracePt t="38107" x="5264150" y="3530600"/>
          <p14:tracePt t="38123" x="5302250" y="3524250"/>
          <p14:tracePt t="38393" x="5334000" y="3517900"/>
          <p14:tracePt t="38400" x="5378450" y="3517900"/>
          <p14:tracePt t="38410" x="5410200" y="3517900"/>
          <p14:tracePt t="38423" x="5537200" y="3524250"/>
          <p14:tracePt t="38440" x="5670550" y="3556000"/>
          <p14:tracePt t="38456" x="5784850" y="3606800"/>
          <p14:tracePt t="38473" x="5835650" y="3638550"/>
          <p14:tracePt t="38490" x="5867400" y="3670300"/>
          <p14:tracePt t="38506" x="5873750" y="3695700"/>
          <p14:tracePt t="38523" x="5873750" y="3752850"/>
          <p14:tracePt t="38540" x="5854700" y="3829050"/>
          <p14:tracePt t="38556" x="5829300" y="3962400"/>
          <p14:tracePt t="38573" x="5746750" y="4171950"/>
          <p14:tracePt t="38590" x="5676900" y="4305300"/>
          <p14:tracePt t="38607" x="5600700" y="4406900"/>
          <p14:tracePt t="38623" x="5518150" y="4502150"/>
          <p14:tracePt t="38640" x="5410200" y="4616450"/>
          <p14:tracePt t="38657" x="5365750" y="4679950"/>
          <p14:tracePt t="38673" x="5308600" y="4730750"/>
          <p14:tracePt t="38690" x="5264150" y="4794250"/>
          <p14:tracePt t="38707" x="5219700" y="4870450"/>
          <p14:tracePt t="38723" x="5156200" y="4978400"/>
          <p14:tracePt t="38740" x="5124450" y="5035550"/>
          <p14:tracePt t="38756" x="5111750" y="5054600"/>
          <p14:tracePt t="38773" x="5111750" y="5073650"/>
          <p14:tracePt t="38790" x="5105400" y="5073650"/>
          <p14:tracePt t="38865" x="5111750" y="5073650"/>
          <p14:tracePt t="38873" x="5111750" y="5067300"/>
          <p14:tracePt t="38880" x="5124450" y="5060950"/>
          <p14:tracePt t="38890" x="5143500" y="5041900"/>
          <p14:tracePt t="38906" x="5187950" y="4991100"/>
          <p14:tracePt t="38923" x="5232400" y="4933950"/>
          <p14:tracePt t="38940" x="5276850" y="4876800"/>
          <p14:tracePt t="38956" x="5308600" y="4819650"/>
          <p14:tracePt t="38973" x="5327650" y="4800600"/>
          <p14:tracePt t="38990" x="5346700" y="4781550"/>
          <p14:tracePt t="39006" x="5359400" y="4756150"/>
          <p14:tracePt t="39023" x="5403850" y="4692650"/>
          <p14:tracePt t="39040" x="5454650" y="4629150"/>
          <p14:tracePt t="39057" x="5524500" y="4540250"/>
          <p14:tracePt t="39073" x="5613400" y="4451350"/>
          <p14:tracePt t="39090" x="5683250" y="4387850"/>
          <p14:tracePt t="39106" x="5810250" y="4273550"/>
          <p14:tracePt t="39123" x="5924550" y="4191000"/>
          <p14:tracePt t="39140" x="6051550" y="4114800"/>
          <p14:tracePt t="39156" x="6178550" y="4051300"/>
          <p14:tracePt t="39173" x="6286500" y="4006850"/>
          <p14:tracePt t="39190" x="6445250" y="3956050"/>
          <p14:tracePt t="39206" x="6515100" y="3930650"/>
          <p14:tracePt t="39223" x="6559550" y="3917950"/>
          <p14:tracePt t="39240" x="6584950" y="3911600"/>
          <p14:tracePt t="39242" x="6597650" y="3911600"/>
          <p14:tracePt t="39256" x="6616700" y="3905250"/>
          <p14:tracePt t="39273" x="6629400" y="3905250"/>
          <p14:tracePt t="39325" x="6629400" y="3924300"/>
          <p14:tracePt t="39332" x="6610350" y="3930650"/>
          <p14:tracePt t="39339" x="6559550" y="3949700"/>
          <p14:tracePt t="39356" x="6407150" y="4013200"/>
          <p14:tracePt t="39373" x="6286500" y="4064000"/>
          <p14:tracePt t="39390" x="6203950" y="4108450"/>
          <p14:tracePt t="39406" x="6146800" y="4121150"/>
          <p14:tracePt t="39423" x="6127750" y="4121150"/>
          <p14:tracePt t="39456" x="6127750" y="4114800"/>
          <p14:tracePt t="39473" x="6127750" y="4089400"/>
          <p14:tracePt t="39490" x="6178550" y="3962400"/>
          <p14:tracePt t="39506" x="6254750" y="3810000"/>
          <p14:tracePt t="39523" x="6330950" y="3663950"/>
          <p14:tracePt t="39539" x="6426200" y="3536950"/>
          <p14:tracePt t="39556" x="6508750" y="3429000"/>
          <p14:tracePt t="39573" x="6642100" y="3270250"/>
          <p14:tracePt t="39590" x="6699250" y="3187700"/>
          <p14:tracePt t="39606" x="6762750" y="3124200"/>
          <p14:tracePt t="39623" x="6813550" y="3086100"/>
          <p14:tracePt t="39639" x="6864350" y="3048000"/>
          <p14:tracePt t="39656" x="6927850" y="3016250"/>
          <p14:tracePt t="39673" x="6959600" y="3009900"/>
          <p14:tracePt t="39690" x="6972300" y="2997200"/>
          <p14:tracePt t="39706" x="6978650" y="2997200"/>
          <p14:tracePt t="39723" x="6985000" y="2997200"/>
          <p14:tracePt t="39739" x="6991350" y="2997200"/>
          <p14:tracePt t="39756" x="6997700" y="3003550"/>
          <p14:tracePt t="39773" x="7023100" y="3009900"/>
          <p14:tracePt t="39789" x="7042150" y="3028950"/>
          <p14:tracePt t="39806" x="7061200" y="3054350"/>
          <p14:tracePt t="39823" x="7086600" y="3073400"/>
          <p14:tracePt t="39840" x="7092950" y="3079750"/>
          <p14:tracePt t="39856" x="7105650" y="3098800"/>
          <p14:tracePt t="39873" x="7131050" y="3117850"/>
          <p14:tracePt t="39890" x="7137400" y="3124200"/>
          <p14:tracePt t="39906" x="7156450" y="3130550"/>
          <p14:tracePt t="39923" x="7188200" y="3136900"/>
          <p14:tracePt t="39940" x="7239000" y="3162300"/>
          <p14:tracePt t="39956" x="7315200" y="3181350"/>
          <p14:tracePt t="39973" x="7372350" y="3200400"/>
          <p14:tracePt t="39989" x="7397750" y="3206750"/>
          <p14:tracePt t="40227" x="7537450" y="3175000"/>
          <p14:tracePt t="40234" x="7766050" y="3136900"/>
          <p14:tracePt t="40244" x="8026400" y="3067050"/>
          <p14:tracePt t="40256" x="8210550" y="3048000"/>
          <p14:tracePt t="40273" x="8978900" y="3003550"/>
          <p14:tracePt t="40290" x="9505950" y="3041650"/>
          <p14:tracePt t="40306" x="9982200" y="3117850"/>
          <p14:tracePt t="40323" x="10331450" y="3206750"/>
          <p14:tracePt t="40340" x="10648950" y="3340100"/>
          <p14:tracePt t="40356" x="10775950" y="3397250"/>
          <p14:tracePt t="40373" x="10839450" y="3429000"/>
          <p14:tracePt t="40389" x="10877550" y="3441700"/>
          <p14:tracePt t="40406" x="10902950" y="3441700"/>
          <p14:tracePt t="40423" x="10922000" y="3441700"/>
          <p14:tracePt t="40439" x="10928350" y="3454400"/>
          <p14:tracePt t="40456" x="10941050" y="3460750"/>
          <p14:tracePt t="40473" x="10947400" y="3460750"/>
          <p14:tracePt t="40489" x="10953750" y="3467100"/>
          <p14:tracePt t="40523" x="10953750" y="3473450"/>
          <p14:tracePt t="40586" x="10953750" y="3479800"/>
          <p14:tracePt t="40655" x="10953750" y="3486150"/>
          <p14:tracePt t="40670" x="10953750" y="3492500"/>
          <p14:tracePt t="40677" x="10947400" y="3492500"/>
          <p14:tracePt t="40708" x="10934700" y="3492500"/>
          <p14:tracePt t="40715" x="10934700" y="3498850"/>
          <p14:tracePt t="40723" x="10928350" y="3498850"/>
          <p14:tracePt t="40739" x="10909300" y="3505200"/>
          <p14:tracePt t="40756" x="10883900" y="3511550"/>
          <p14:tracePt t="40773" x="10871200" y="3511550"/>
          <p14:tracePt t="40789" x="10858500" y="3511550"/>
          <p14:tracePt t="40823" x="10845800" y="3517900"/>
          <p14:tracePt t="40839" x="10826750" y="3524250"/>
          <p14:tracePt t="40856" x="10775950" y="3536950"/>
          <p14:tracePt t="40873" x="10636250" y="3613150"/>
          <p14:tracePt t="40889" x="10541000" y="3676650"/>
          <p14:tracePt t="40906" x="10464800" y="3727450"/>
          <p14:tracePt t="40923" x="10407650" y="3778250"/>
          <p14:tracePt t="40940" x="10369550" y="3816350"/>
          <p14:tracePt t="40956" x="10306050" y="3867150"/>
          <p14:tracePt t="40973" x="10210800" y="3917950"/>
          <p14:tracePt t="40989" x="10096500" y="3981450"/>
          <p14:tracePt t="41006" x="9988550" y="4044950"/>
          <p14:tracePt t="41022" x="9836150" y="4133850"/>
          <p14:tracePt t="41039" x="9753600" y="4191000"/>
          <p14:tracePt t="41056" x="9671050" y="4235450"/>
          <p14:tracePt t="41072" x="9582150" y="4286250"/>
          <p14:tracePt t="41089" x="9518650" y="4337050"/>
          <p14:tracePt t="41106" x="9455150" y="4400550"/>
          <p14:tracePt t="41122" x="9417050" y="4425950"/>
          <p14:tracePt t="41139" x="9385300" y="4464050"/>
          <p14:tracePt t="41156" x="9359900" y="4476750"/>
          <p14:tracePt t="41173" x="9334500" y="4476750"/>
          <p14:tracePt t="41189" x="9302750" y="4476750"/>
          <p14:tracePt t="41206" x="9290050" y="4476750"/>
          <p14:tracePt t="41223" x="9283700" y="4476750"/>
          <p14:tracePt t="41239" x="9277350" y="4476750"/>
          <p14:tracePt t="41505" x="9226550" y="4476750"/>
          <p14:tracePt t="41512" x="9163050" y="4476750"/>
          <p14:tracePt t="41522" x="9099550" y="4476750"/>
          <p14:tracePt t="41539" x="8953500" y="4476750"/>
          <p14:tracePt t="41556" x="8769350" y="4495800"/>
          <p14:tracePt t="41572" x="8547100" y="4521200"/>
          <p14:tracePt t="41589" x="8426450" y="4533900"/>
          <p14:tracePt t="41606" x="8356600" y="4546600"/>
          <p14:tracePt t="41622" x="8305800" y="4552950"/>
          <p14:tracePt t="41639" x="8286750" y="4552950"/>
          <p14:tracePt t="41656" x="8267700" y="4552950"/>
          <p14:tracePt t="41672" x="8261350" y="4552950"/>
          <p14:tracePt t="41752" x="8280400" y="4552950"/>
          <p14:tracePt t="41760" x="8305800" y="4540250"/>
          <p14:tracePt t="41767" x="8343900" y="4527550"/>
          <p14:tracePt t="41775" x="8369300" y="4514850"/>
          <p14:tracePt t="41789" x="8413750" y="4502150"/>
          <p14:tracePt t="41806" x="8521700" y="4464050"/>
          <p14:tracePt t="41822" x="8591550" y="4451350"/>
          <p14:tracePt t="41839" x="8642350" y="4451350"/>
          <p14:tracePt t="41856" x="8699500" y="4451350"/>
          <p14:tracePt t="41872" x="8851900" y="4476750"/>
          <p14:tracePt t="41889" x="9004300" y="4521200"/>
          <p14:tracePt t="41906" x="9169400" y="4572000"/>
          <p14:tracePt t="41922" x="9290050" y="4603750"/>
          <p14:tracePt t="41939" x="9410700" y="4629150"/>
          <p14:tracePt t="41956" x="9620250" y="4667250"/>
          <p14:tracePt t="41972" x="9779000" y="4692650"/>
          <p14:tracePt t="41989" x="9931400" y="4737100"/>
          <p14:tracePt t="42006" x="10033000" y="4775200"/>
          <p14:tracePt t="42022" x="10121900" y="4819650"/>
          <p14:tracePt t="42039" x="10223500" y="4902200"/>
          <p14:tracePt t="42056" x="10261600" y="4940300"/>
          <p14:tracePt t="42072" x="10287000" y="4972050"/>
          <p14:tracePt t="42089" x="10293350" y="4978400"/>
          <p14:tracePt t="42106" x="10306050" y="5003800"/>
          <p14:tracePt t="42122" x="10306050" y="5016500"/>
          <p14:tracePt t="42340" x="10280650" y="5041900"/>
          <p14:tracePt t="42347" x="10229850" y="5092700"/>
          <p14:tracePt t="42356" x="10191750" y="5143500"/>
          <p14:tracePt t="42372" x="10090150" y="5251450"/>
          <p14:tracePt t="42389" x="9988550" y="5340350"/>
          <p14:tracePt t="42406" x="9912350" y="5435600"/>
          <p14:tracePt t="42422" x="9785350" y="5556250"/>
          <p14:tracePt t="42439" x="9734550" y="5626100"/>
          <p14:tracePt t="42456" x="9696450" y="5670550"/>
          <p14:tracePt t="42472" x="9677400" y="5708650"/>
          <p14:tracePt t="42489" x="9677400" y="5721350"/>
          <p14:tracePt t="42506" x="9671050" y="5727700"/>
          <p14:tracePt t="42602" x="9690100" y="5721350"/>
          <p14:tracePt t="42610" x="9715500" y="5695950"/>
          <p14:tracePt t="42617" x="9766300" y="5664200"/>
          <p14:tracePt t="42625" x="9823450" y="5600700"/>
          <p14:tracePt t="42639" x="9880600" y="5562600"/>
          <p14:tracePt t="42655" x="10020300" y="5435600"/>
          <p14:tracePt t="42672" x="10090150" y="5365750"/>
          <p14:tracePt t="42689" x="10134600" y="5314950"/>
          <p14:tracePt t="42705" x="10179050" y="5270500"/>
          <p14:tracePt t="42722" x="10217150" y="5232400"/>
          <p14:tracePt t="42739" x="10274300" y="5200650"/>
          <p14:tracePt t="42756" x="10299700" y="5181600"/>
          <p14:tracePt t="42772" x="10306050" y="5175250"/>
          <p14:tracePt t="42789" x="10318750" y="5168900"/>
          <p14:tracePt t="42822" x="10287000" y="5187950"/>
          <p14:tracePt t="42839" x="10140950" y="5283200"/>
          <p14:tracePt t="42855" x="9925050" y="5384800"/>
          <p14:tracePt t="42872" x="9671050" y="5486400"/>
          <p14:tracePt t="42889" x="9563100" y="5518150"/>
          <p14:tracePt t="42905" x="9518650" y="5530850"/>
          <p14:tracePt t="42922" x="9505950" y="5537200"/>
          <p14:tracePt t="42939" x="9493250" y="5537200"/>
          <p14:tracePt t="42955" x="9499600" y="5530850"/>
          <p14:tracePt t="42972" x="9550400" y="5486400"/>
          <p14:tracePt t="42989" x="9645650" y="5422900"/>
          <p14:tracePt t="43005" x="9747250" y="5353050"/>
          <p14:tracePt t="43022" x="9861550" y="5289550"/>
          <p14:tracePt t="43039" x="10001250" y="5232400"/>
          <p14:tracePt t="43055" x="10077450" y="5213350"/>
          <p14:tracePt t="43072" x="10134600" y="5213350"/>
          <p14:tracePt t="43089" x="10185400" y="5232400"/>
          <p14:tracePt t="43105" x="10217150" y="5257800"/>
          <p14:tracePt t="43122" x="10236200" y="5283200"/>
          <p14:tracePt t="43139" x="10242550" y="5295900"/>
          <p14:tracePt t="43155" x="10236200" y="5308600"/>
          <p14:tracePt t="43172" x="10191750" y="5353050"/>
          <p14:tracePt t="43189" x="10096500" y="5416550"/>
          <p14:tracePt t="43205" x="10007600" y="5454650"/>
          <p14:tracePt t="43222" x="9956800" y="5486400"/>
          <p14:tracePt t="43239" x="9937750" y="5499100"/>
          <p14:tracePt t="43242" x="9931400" y="5499100"/>
          <p14:tracePt t="43255" x="9925050" y="5499100"/>
          <p14:tracePt t="43272" x="9918700" y="5499100"/>
          <p14:tracePt t="43294" x="9937750" y="5473700"/>
          <p14:tracePt t="43305" x="9982200" y="5441950"/>
          <p14:tracePt t="43322" x="10090150" y="5359400"/>
          <p14:tracePt t="43339" x="10172700" y="5295900"/>
          <p14:tracePt t="43355" x="10185400" y="5283200"/>
          <p14:tracePt t="43372" x="10191750" y="5276850"/>
          <p14:tracePt t="43429" x="10179050" y="5283200"/>
          <p14:tracePt t="43436" x="10160000" y="5295900"/>
          <p14:tracePt t="43444" x="10109200" y="5314950"/>
          <p14:tracePt t="43455" x="10039350" y="5365750"/>
          <p14:tracePt t="43472" x="9925050" y="5454650"/>
          <p14:tracePt t="43488" x="9829800" y="5530850"/>
          <p14:tracePt t="43505" x="9804400" y="5549900"/>
          <p14:tracePt t="43522" x="9798050" y="5562600"/>
          <p14:tracePt t="43556" x="9861550" y="5568950"/>
          <p14:tracePt t="43572" x="10064750" y="5568950"/>
          <p14:tracePt t="43589" x="10172700" y="5568950"/>
          <p14:tracePt t="43605" x="10217150" y="5568950"/>
          <p14:tracePt t="43622" x="10248900" y="5568950"/>
          <p14:tracePt t="43639" x="10255250" y="5568950"/>
          <p14:tracePt t="43655" x="10267950" y="5568950"/>
          <p14:tracePt t="43744" x="10261600" y="5568950"/>
          <p14:tracePt t="43767" x="10255250" y="5568950"/>
          <p14:tracePt t="43804" x="10248900" y="5568950"/>
          <p14:tracePt t="44203" x="10242550" y="5568950"/>
          <p14:tracePt t="44218" x="10236200" y="5575300"/>
          <p14:tracePt t="44227" x="10229850" y="5581650"/>
          <p14:tracePt t="44239" x="10223500" y="5588000"/>
          <p14:tracePt t="44255" x="10204450" y="5594350"/>
          <p14:tracePt t="44272" x="10179050" y="5594350"/>
          <p14:tracePt t="44289" x="10166350" y="5607050"/>
          <p14:tracePt t="44305" x="10147300" y="5613400"/>
          <p14:tracePt t="44322" x="10128250" y="5613400"/>
          <p14:tracePt t="44338" x="10109200" y="5613400"/>
          <p14:tracePt t="44355" x="10071100" y="5613400"/>
          <p14:tracePt t="44372" x="10039350" y="5613400"/>
          <p14:tracePt t="44389" x="10020300" y="5613400"/>
          <p14:tracePt t="44405" x="9994900" y="5613400"/>
          <p14:tracePt t="44422" x="9963150" y="5613400"/>
          <p14:tracePt t="44439" x="9950450" y="5613400"/>
          <p14:tracePt t="44455" x="9944100" y="5613400"/>
          <p14:tracePt t="44472" x="9937750" y="5613400"/>
          <p14:tracePt t="44505" x="9944100" y="5600700"/>
          <p14:tracePt t="44522" x="9975850" y="5588000"/>
          <p14:tracePt t="44538" x="10045700" y="5568950"/>
          <p14:tracePt t="44555" x="10115550" y="5549900"/>
          <p14:tracePt t="44572" x="10166350" y="5518150"/>
          <p14:tracePt t="44588" x="10179050" y="5511800"/>
          <p14:tracePt t="44633" x="10172700" y="5511800"/>
          <p14:tracePt t="44639" x="10147300" y="5511800"/>
          <p14:tracePt t="44655" x="10020300" y="5518150"/>
          <p14:tracePt t="44672" x="9842500" y="5543550"/>
          <p14:tracePt t="44688" x="9658350" y="5568950"/>
          <p14:tracePt t="44705" x="9474200" y="5607050"/>
          <p14:tracePt t="44722" x="9264650" y="5632450"/>
          <p14:tracePt t="44739" x="9163050" y="5664200"/>
          <p14:tracePt t="44755" x="9067800" y="5683250"/>
          <p14:tracePt t="44772" x="8997950" y="5695950"/>
          <p14:tracePt t="44788" x="8947150" y="5727700"/>
          <p14:tracePt t="44805" x="8921750" y="5734050"/>
          <p14:tracePt t="44842" x="8934450" y="5734050"/>
          <p14:tracePt t="44855" x="8959850" y="5734050"/>
          <p14:tracePt t="44872" x="9156700" y="5651500"/>
          <p14:tracePt t="44888" x="9309100" y="5600700"/>
          <p14:tracePt t="44905" x="9442450" y="5556250"/>
          <p14:tracePt t="44922" x="9556750" y="5518150"/>
          <p14:tracePt t="44938" x="9626600" y="5499100"/>
          <p14:tracePt t="44955" x="9671050" y="5480050"/>
          <p14:tracePt t="44972" x="9677400" y="5480050"/>
          <p14:tracePt t="44988" x="9683750" y="5480050"/>
          <p14:tracePt t="45022" x="9613900" y="5480050"/>
          <p14:tracePt t="45038" x="9486900" y="5505450"/>
          <p14:tracePt t="45055" x="9372600" y="5530850"/>
          <p14:tracePt t="45072" x="9302750" y="5556250"/>
          <p14:tracePt t="45089" x="9271000" y="5568950"/>
          <p14:tracePt t="45105" x="9251950" y="5568950"/>
          <p14:tracePt t="45138" x="9264650" y="5568950"/>
          <p14:tracePt t="45155" x="9347200" y="5568950"/>
          <p14:tracePt t="45171" x="9480550" y="5549900"/>
          <p14:tracePt t="45188" x="9652000" y="5518150"/>
          <p14:tracePt t="45205" x="9753600" y="5505450"/>
          <p14:tracePt t="45222" x="9791700" y="5505450"/>
          <p14:tracePt t="45239" x="9823450" y="5499100"/>
          <p14:tracePt t="45241" x="9823450" y="5492750"/>
          <p14:tracePt t="45255" x="9836150" y="5492750"/>
          <p14:tracePt t="45271" x="9842500" y="5492750"/>
          <p14:tracePt t="45330" x="9836150" y="5492750"/>
          <p14:tracePt t="45338" x="9829800" y="5492750"/>
          <p14:tracePt t="45375" x="9823450" y="5492750"/>
          <p14:tracePt t="45465" x="9817100" y="5492750"/>
          <p14:tracePt t="45563" x="9804400" y="5492750"/>
          <p14:tracePt t="46029" x="9804400" y="5499100"/>
          <p14:tracePt t="46044" x="9804400" y="5511800"/>
          <p14:tracePt t="46698" x="9798050" y="5511800"/>
          <p14:tracePt t="46735" x="9791700" y="5511800"/>
          <p14:tracePt t="46765" x="9785350" y="5511800"/>
          <p14:tracePt t="46840" x="9779000" y="5511800"/>
          <p14:tracePt t="47727" x="9772650" y="5511800"/>
          <p14:tracePt t="47744" x="9766300" y="5511800"/>
          <p14:tracePt t="47764" x="9759950" y="5511800"/>
          <p14:tracePt t="47779" x="9753600" y="5511800"/>
          <p14:tracePt t="47802" x="9747250" y="5511800"/>
          <p14:tracePt t="47817" x="9747250" y="5499100"/>
          <p14:tracePt t="47840" x="9740900" y="5499100"/>
          <p14:tracePt t="47854" x="9734550" y="5492750"/>
          <p14:tracePt t="47869" x="9734550" y="5486400"/>
          <p14:tracePt t="47891" x="9728200" y="5486400"/>
          <p14:tracePt t="47907" x="9728200" y="5480050"/>
          <p14:tracePt t="48021" x="9715500" y="5480050"/>
          <p14:tracePt t="48044" x="9715500" y="5473700"/>
          <p14:tracePt t="48059" x="9709150" y="5473700"/>
          <p14:tracePt t="48073" x="9702800" y="5467350"/>
          <p14:tracePt t="48102" x="9696450" y="5454650"/>
          <p14:tracePt t="48110" x="9690100" y="5454650"/>
        </p14:tracePtLst>
      </p14:laserTraceLst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5750B0-4381-4360-9C5E-883E90878D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09" y="500865"/>
            <a:ext cx="2128021" cy="22549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4A310C-9448-4A4D-A635-4F83135012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237" y="500865"/>
            <a:ext cx="2338916" cy="23389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B3340D-B629-4891-AA1E-0F38513C27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37" y="336710"/>
            <a:ext cx="3090212" cy="25030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2322D7-4787-4230-81F9-6C1C2FA707D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7" t="22954" r="5348" b="41941"/>
          <a:stretch/>
        </p:blipFill>
        <p:spPr>
          <a:xfrm>
            <a:off x="241794" y="3526906"/>
            <a:ext cx="11608955" cy="2989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4CF8AD-EE2F-4968-85A5-97B588DEC5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067" y="336710"/>
            <a:ext cx="2572176" cy="2572176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F4A4A09-7ABF-4294-9B16-047FF3968A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016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727">
        <p:split orient="vert"/>
      </p:transition>
    </mc:Choice>
    <mc:Fallback>
      <p:transition spd="slow" advTm="10727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7" x="9690100" y="5448300"/>
          <p14:tracePt t="438" x="9696450" y="5448300"/>
          <p14:tracePt t="445" x="9715500" y="5441950"/>
          <p14:tracePt t="453" x="9753600" y="5429250"/>
          <p14:tracePt t="465" x="9798050" y="5410200"/>
          <p14:tracePt t="481" x="9963150" y="5353050"/>
          <p14:tracePt t="498" x="10223500" y="5257800"/>
          <p14:tracePt t="515" x="10433050" y="5200650"/>
          <p14:tracePt t="532" x="10610850" y="5175250"/>
          <p14:tracePt t="548" x="10725150" y="5149850"/>
          <p14:tracePt t="565" x="10801350" y="5130800"/>
          <p14:tracePt t="581" x="10820400" y="5124450"/>
          <p14:tracePt t="598" x="10826750" y="5124450"/>
          <p14:tracePt t="640" x="10814050" y="5124450"/>
          <p14:tracePt t="648" x="10769600" y="5130800"/>
          <p14:tracePt t="665" x="10541000" y="5175250"/>
          <p14:tracePt t="681" x="10350500" y="5207000"/>
          <p14:tracePt t="698" x="10166350" y="5251450"/>
          <p14:tracePt t="715" x="9982200" y="5295900"/>
          <p14:tracePt t="731" x="9709150" y="5372100"/>
          <p14:tracePt t="748" x="9588500" y="5416550"/>
          <p14:tracePt t="765" x="9505950" y="5435600"/>
          <p14:tracePt t="782" x="9442450" y="5454650"/>
          <p14:tracePt t="798" x="9417050" y="5454650"/>
          <p14:tracePt t="815" x="9410700" y="5454650"/>
          <p14:tracePt t="832" x="9404350" y="5454650"/>
          <p14:tracePt t="865" x="9410700" y="5454650"/>
          <p14:tracePt t="881" x="9505950" y="5454650"/>
          <p14:tracePt t="898" x="9613900" y="5448300"/>
          <p14:tracePt t="915" x="9683750" y="5435600"/>
          <p14:tracePt t="931" x="9715500" y="5416550"/>
          <p14:tracePt t="948" x="9740900" y="5391150"/>
          <p14:tracePt t="965" x="9747250" y="5384800"/>
          <p14:tracePt t="981" x="9747250" y="5372100"/>
          <p14:tracePt t="998" x="9696450" y="5346700"/>
          <p14:tracePt t="1015" x="9575800" y="5321300"/>
          <p14:tracePt t="1031" x="9290050" y="5295900"/>
          <p14:tracePt t="1048" x="9099550" y="5295900"/>
          <p14:tracePt t="1065" x="8909050" y="5321300"/>
          <p14:tracePt t="1081" x="8763000" y="5372100"/>
          <p14:tracePt t="1098" x="8661400" y="5403850"/>
          <p14:tracePt t="1115" x="8547100" y="5467350"/>
          <p14:tracePt t="1131" x="8477250" y="5505450"/>
          <p14:tracePt t="1148" x="8413750" y="5549900"/>
          <p14:tracePt t="1165" x="8362950" y="5594350"/>
          <p14:tracePt t="1181" x="8324850" y="5638800"/>
          <p14:tracePt t="1198" x="8299450" y="5670550"/>
          <p14:tracePt t="1214" x="8299450" y="5702300"/>
          <p14:tracePt t="1231" x="8299450" y="5721350"/>
          <p14:tracePt t="1248" x="8299450" y="5746750"/>
          <p14:tracePt t="1265" x="8356600" y="5753100"/>
          <p14:tracePt t="1281" x="8477250" y="5727700"/>
          <p14:tracePt t="1298" x="8661400" y="5670550"/>
          <p14:tracePt t="1314" x="8890000" y="5568950"/>
          <p14:tracePt t="1331" x="9410700" y="5422900"/>
          <p14:tracePt t="1459" x="9283700" y="5422900"/>
          <p14:tracePt t="1467" x="9169400" y="5422900"/>
          <p14:tracePt t="1474" x="9004300" y="5435600"/>
          <p14:tracePt t="1482" x="8877300" y="5461000"/>
          <p14:tracePt t="1498" x="8597900" y="5549900"/>
          <p14:tracePt t="1515" x="8401050" y="5626100"/>
          <p14:tracePt t="1531" x="8242300" y="5702300"/>
          <p14:tracePt t="1533" x="8185150" y="5727700"/>
          <p14:tracePt t="1549" x="8153400" y="5753100"/>
          <p14:tracePt t="1565" x="8102600" y="5797550"/>
          <p14:tracePt t="1850" x="8077200" y="5772150"/>
          <p14:tracePt t="1857" x="8026400" y="5727700"/>
          <p14:tracePt t="1865" x="8001000" y="5708650"/>
          <p14:tracePt t="1881" x="7943850" y="5651500"/>
          <p14:tracePt t="1898" x="7912100" y="5619750"/>
          <p14:tracePt t="1914" x="7880350" y="5600700"/>
          <p14:tracePt t="1931" x="7874000" y="5588000"/>
          <p14:tracePt t="1948" x="7867650" y="5581650"/>
          <p14:tracePt t="2203" x="7759700" y="5499100"/>
          <p14:tracePt t="2210" x="7575550" y="5397500"/>
          <p14:tracePt t="2220" x="7340600" y="5276850"/>
          <p14:tracePt t="2232" x="7092950" y="5149850"/>
          <p14:tracePt t="2248" x="6413500" y="4908550"/>
          <p14:tracePt t="2264" x="6127750" y="4870450"/>
          <p14:tracePt t="2281" x="5937250" y="4845050"/>
          <p14:tracePt t="2298" x="5791200" y="4838700"/>
          <p14:tracePt t="2314" x="5676900" y="4845050"/>
          <p14:tracePt t="2331" x="5607050" y="4870450"/>
          <p14:tracePt t="2556" x="5448300" y="4806950"/>
          <p14:tracePt t="2563" x="5251450" y="4737100"/>
          <p14:tracePt t="2571" x="5029200" y="4654550"/>
          <p14:tracePt t="2581" x="4806950" y="4565650"/>
          <p14:tracePt t="2598" x="4432300" y="4445000"/>
          <p14:tracePt t="2614" x="4070350" y="4362450"/>
          <p14:tracePt t="2631" x="3632200" y="4311650"/>
          <p14:tracePt t="2648" x="3448050" y="4286250"/>
          <p14:tracePt t="2664" x="3333750" y="4286250"/>
          <p14:tracePt t="2681" x="3282950" y="4286250"/>
          <p14:tracePt t="2698" x="3270250" y="4286250"/>
          <p14:tracePt t="2714" x="3263900" y="4286250"/>
          <p14:tracePt t="2915" x="3155950" y="4305300"/>
          <p14:tracePt t="2924" x="3060700" y="4318000"/>
          <p14:tracePt t="2932" x="2952750" y="4349750"/>
          <p14:tracePt t="2948" x="2768600" y="4425950"/>
          <p14:tracePt t="2964" x="2603500" y="4508500"/>
          <p14:tracePt t="2981" x="2438400" y="4603750"/>
          <p14:tracePt t="2998" x="2298700" y="4699000"/>
          <p14:tracePt t="3014" x="2152650" y="4819650"/>
          <p14:tracePt t="3031" x="2101850" y="4895850"/>
          <p14:tracePt t="3048" x="2044700" y="4978400"/>
          <p14:tracePt t="3064" x="2000250" y="5060950"/>
          <p14:tracePt t="3081" x="1974850" y="5124450"/>
          <p14:tracePt t="3098" x="1962150" y="5162550"/>
          <p14:tracePt t="3114" x="1962150" y="5168900"/>
          <p14:tracePt t="3360" x="1955800" y="5168900"/>
          <p14:tracePt t="3375" x="1949450" y="5168900"/>
          <p14:tracePt t="3389" x="1943100" y="5168900"/>
          <p14:tracePt t="3510" x="1949450" y="5168900"/>
          <p14:tracePt t="3520" x="1955800" y="5168900"/>
          <p14:tracePt t="3525" x="1968500" y="5168900"/>
          <p14:tracePt t="3533" x="1981200" y="5162550"/>
          <p14:tracePt t="3548" x="2000250" y="5162550"/>
          <p14:tracePt t="3564" x="2012950" y="5162550"/>
          <p14:tracePt t="3581" x="2019300" y="5162550"/>
          <p14:tracePt t="3645" x="2012950" y="5162550"/>
          <p14:tracePt t="3660" x="2006600" y="5162550"/>
          <p14:tracePt t="3669" x="2000250" y="5162550"/>
          <p14:tracePt t="3680" x="1993900" y="5162550"/>
          <p14:tracePt t="3697" x="1987550" y="5168900"/>
          <p14:tracePt t="3714" x="1981200" y="5168900"/>
          <p14:tracePt t="3781" x="1987550" y="5168900"/>
          <p14:tracePt t="3787" x="1993900" y="5162550"/>
          <p14:tracePt t="3797" x="2019300" y="5162550"/>
          <p14:tracePt t="3814" x="2108200" y="5137150"/>
          <p14:tracePt t="3831" x="2209800" y="5118100"/>
          <p14:tracePt t="3847" x="2273300" y="5092700"/>
          <p14:tracePt t="3864" x="2317750" y="5080000"/>
          <p14:tracePt t="3881" x="2324100" y="5080000"/>
          <p14:tracePt t="3897" x="2330450" y="5080000"/>
          <p14:tracePt t="3961" x="2324100" y="5080000"/>
          <p14:tracePt t="3968" x="2317750" y="5080000"/>
          <p14:tracePt t="3976" x="2305050" y="5080000"/>
          <p14:tracePt t="3984" x="2273300" y="5080000"/>
          <p14:tracePt t="3997" x="2241550" y="5080000"/>
          <p14:tracePt t="4014" x="2127250" y="5099050"/>
          <p14:tracePt t="4031" x="2063750" y="5118100"/>
          <p14:tracePt t="4047" x="2019300" y="5124450"/>
          <p14:tracePt t="4064" x="1981200" y="5137150"/>
          <p14:tracePt t="4081" x="1962150" y="5143500"/>
          <p14:tracePt t="4097" x="1955800" y="5143500"/>
          <p14:tracePt t="4155" x="1962150" y="5143500"/>
          <p14:tracePt t="4163" x="1974850" y="5143500"/>
          <p14:tracePt t="4170" x="1981200" y="5143500"/>
          <p14:tracePt t="4180" x="1993900" y="5143500"/>
          <p14:tracePt t="4197" x="2012950" y="5143500"/>
          <p14:tracePt t="4214" x="2032000" y="5143500"/>
          <p14:tracePt t="4230" x="2038350" y="5143500"/>
          <p14:tracePt t="4247" x="2044700" y="5143500"/>
          <p14:tracePt t="4281" x="2044700" y="5149850"/>
          <p14:tracePt t="4297" x="2032000" y="5149850"/>
          <p14:tracePt t="4314" x="1974850" y="5168900"/>
          <p14:tracePt t="4331" x="1943100" y="5181600"/>
          <p14:tracePt t="4347" x="1898650" y="5194300"/>
          <p14:tracePt t="4364" x="1879600" y="5200650"/>
          <p14:tracePt t="4380" x="1860550" y="5200650"/>
          <p14:tracePt t="4397" x="1854200" y="5200650"/>
          <p14:tracePt t="4414" x="1847850" y="5200650"/>
          <p14:tracePt t="4447" x="1860550" y="5200650"/>
          <p14:tracePt t="4464" x="1981200" y="5181600"/>
          <p14:tracePt t="4481" x="2133600" y="5162550"/>
          <p14:tracePt t="4497" x="2254250" y="5130800"/>
          <p14:tracePt t="4514" x="2336800" y="5111750"/>
          <p14:tracePt t="4531" x="2387600" y="5099050"/>
          <p14:tracePt t="4532" x="2393950" y="5086350"/>
          <p14:tracePt t="4547" x="2413000" y="5080000"/>
          <p14:tracePt t="4629" x="2406650" y="5080000"/>
          <p14:tracePt t="4637" x="2387600" y="5080000"/>
          <p14:tracePt t="4647" x="2355850" y="5080000"/>
          <p14:tracePt t="4664" x="2254250" y="5111750"/>
          <p14:tracePt t="4681" x="2159000" y="5130800"/>
          <p14:tracePt t="4697" x="2032000" y="5156200"/>
          <p14:tracePt t="4714" x="1981200" y="5168900"/>
          <p14:tracePt t="4730" x="1949450" y="5181600"/>
          <p14:tracePt t="4747" x="1936750" y="5181600"/>
          <p14:tracePt t="4764" x="1924050" y="5181600"/>
          <p14:tracePt t="4781" x="1917700" y="5181600"/>
          <p14:tracePt t="4833" x="1924050" y="5181600"/>
          <p14:tracePt t="4839" x="1943100" y="5175250"/>
          <p14:tracePt t="4847" x="1993900" y="5168900"/>
          <p14:tracePt t="4864" x="2114550" y="5137150"/>
          <p14:tracePt t="4880" x="2235200" y="5105400"/>
          <p14:tracePt t="4897" x="2317750" y="5073650"/>
          <p14:tracePt t="4914" x="2368550" y="5060950"/>
          <p14:tracePt t="4931" x="2413000" y="5054600"/>
          <p14:tracePt t="4947" x="2419350" y="5054600"/>
          <p14:tracePt t="5012" x="2406650" y="5054600"/>
          <p14:tracePt t="5021" x="2387600" y="5054600"/>
          <p14:tracePt t="5030" x="2368550" y="5054600"/>
          <p14:tracePt t="5047" x="2298700" y="5073650"/>
          <p14:tracePt t="5064" x="2222500" y="5099050"/>
          <p14:tracePt t="5080" x="2146300" y="5118100"/>
          <p14:tracePt t="5097" x="2108200" y="5124450"/>
          <p14:tracePt t="5113" x="2095500" y="5124450"/>
          <p14:tracePt t="5130" x="2082800" y="5124450"/>
          <p14:tracePt t="5164" x="2076450" y="5124450"/>
          <p14:tracePt t="5245" x="2082800" y="5124450"/>
          <p14:tracePt t="5252" x="2108200" y="5124450"/>
          <p14:tracePt t="5263" x="2127250" y="5124450"/>
          <p14:tracePt t="5280" x="2190750" y="5118100"/>
          <p14:tracePt t="5297" x="2222500" y="5118100"/>
          <p14:tracePt t="5314" x="2241550" y="5118100"/>
          <p14:tracePt t="5373" x="2235200" y="5118100"/>
          <p14:tracePt t="5380" x="2216150" y="5118100"/>
          <p14:tracePt t="5388" x="2178050" y="5118100"/>
          <p14:tracePt t="5397" x="2120900" y="5124450"/>
          <p14:tracePt t="5414" x="2044700" y="5137150"/>
          <p14:tracePt t="5430" x="1974850" y="5156200"/>
          <p14:tracePt t="5447" x="1924050" y="5168900"/>
          <p14:tracePt t="5464" x="1898650" y="5168900"/>
          <p14:tracePt t="5480" x="1885950" y="5168900"/>
          <p14:tracePt t="5497" x="1879600" y="5168900"/>
          <p14:tracePt t="5538" x="1892300" y="5168900"/>
          <p14:tracePt t="5547" x="1911350" y="5162550"/>
          <p14:tracePt t="5563" x="2057400" y="5124450"/>
          <p14:tracePt t="5580" x="2209800" y="5067300"/>
          <p14:tracePt t="5597" x="2349500" y="5041900"/>
          <p14:tracePt t="5614" x="2470150" y="5022850"/>
          <p14:tracePt t="5630" x="2514600" y="5022850"/>
          <p14:tracePt t="5647" x="2527300" y="5022850"/>
          <p14:tracePt t="5664" x="2540000" y="5022850"/>
          <p14:tracePt t="5720" x="2527300" y="5022850"/>
          <p14:tracePt t="5726" x="2508250" y="5029200"/>
          <p14:tracePt t="5734" x="2495550" y="5029200"/>
          <p14:tracePt t="5747" x="2451100" y="5041900"/>
          <p14:tracePt t="5763" x="2343150" y="5073650"/>
          <p14:tracePt t="5780" x="2197100" y="5105400"/>
          <p14:tracePt t="5797" x="2127250" y="5118100"/>
          <p14:tracePt t="5813" x="2089150" y="5130800"/>
          <p14:tracePt t="5830" x="2076450" y="5137150"/>
          <p14:tracePt t="5847" x="2063750" y="5137150"/>
          <p14:tracePt t="5914" x="2076450" y="5137150"/>
          <p14:tracePt t="5921" x="2101850" y="5130800"/>
          <p14:tracePt t="5930" x="2133600" y="5118100"/>
          <p14:tracePt t="5947" x="2286000" y="5073650"/>
          <p14:tracePt t="5964" x="2432050" y="5041900"/>
          <p14:tracePt t="5980" x="2571750" y="5022850"/>
          <p14:tracePt t="5997" x="2705100" y="5010150"/>
          <p14:tracePt t="6014" x="2730500" y="5003800"/>
          <p14:tracePt t="6030" x="2749550" y="5003800"/>
          <p14:tracePt t="6047" x="2755900" y="5003800"/>
          <p14:tracePt t="6064" x="2762250" y="5003800"/>
          <p14:tracePt t="6116" x="2755900" y="5010150"/>
          <p14:tracePt t="6124" x="2743200" y="5010150"/>
          <p14:tracePt t="6131" x="2730500" y="5010150"/>
          <p14:tracePt t="6147" x="2711450" y="5029200"/>
          <p14:tracePt t="6163" x="2673350" y="5048250"/>
          <p14:tracePt t="6180" x="2641600" y="5067300"/>
          <p14:tracePt t="6197" x="2616200" y="5073650"/>
          <p14:tracePt t="6213" x="2609850" y="5073650"/>
          <p14:tracePt t="6230" x="2603500" y="5080000"/>
          <p14:tracePt t="7124" x="2628900" y="5073650"/>
          <p14:tracePt t="7132" x="2673350" y="5060950"/>
          <p14:tracePt t="7147" x="2743200" y="5035550"/>
          <p14:tracePt t="7163" x="2813050" y="5010150"/>
          <p14:tracePt t="7180" x="2870200" y="5003800"/>
          <p14:tracePt t="7196" x="2914650" y="4991100"/>
          <p14:tracePt t="7214" x="2946400" y="4984750"/>
          <p14:tracePt t="7230" x="2971800" y="4972050"/>
          <p14:tracePt t="7246" x="2984500" y="4972050"/>
          <p14:tracePt t="7263" x="2997200" y="4959350"/>
          <p14:tracePt t="7280" x="3009900" y="4959350"/>
          <p14:tracePt t="7297" x="3016250" y="4959350"/>
          <p14:tracePt t="7313" x="3035300" y="4959350"/>
          <p14:tracePt t="7576" x="3048000" y="4959350"/>
          <p14:tracePt t="7583" x="3073400" y="4959350"/>
          <p14:tracePt t="7597" x="3079750" y="4959350"/>
          <p14:tracePt t="7613" x="3105150" y="4959350"/>
          <p14:tracePt t="7646" x="3117850" y="4959350"/>
        </p14:tracePtLst>
      </p14:laserTrace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5750B0-4381-4360-9C5E-883E90878D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09" y="500865"/>
            <a:ext cx="2128021" cy="22549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4A310C-9448-4A4D-A635-4F83135012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237" y="500865"/>
            <a:ext cx="2338916" cy="23389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B3340D-B629-4891-AA1E-0F38513C27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37" y="336710"/>
            <a:ext cx="3090212" cy="25030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2322D7-4787-4230-81F9-6C1C2FA707D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7" t="22954" r="5348" b="41941"/>
          <a:stretch/>
        </p:blipFill>
        <p:spPr>
          <a:xfrm>
            <a:off x="241794" y="3526906"/>
            <a:ext cx="11608955" cy="2989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4CF8AD-EE2F-4968-85A5-97B588DEC5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067" y="336710"/>
            <a:ext cx="2572176" cy="25721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FCE883-610F-4E50-A527-C7851A12FE8C}"/>
              </a:ext>
            </a:extLst>
          </p:cNvPr>
          <p:cNvSpPr txBox="1"/>
          <p:nvPr/>
        </p:nvSpPr>
        <p:spPr>
          <a:xfrm>
            <a:off x="3862249" y="4653023"/>
            <a:ext cx="1689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Yes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1A22F-78E8-4A56-AF99-B85A94D867A6}"/>
              </a:ext>
            </a:extLst>
          </p:cNvPr>
          <p:cNvSpPr txBox="1"/>
          <p:nvPr/>
        </p:nvSpPr>
        <p:spPr>
          <a:xfrm>
            <a:off x="8102279" y="4653022"/>
            <a:ext cx="471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Flatten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4946907-2902-4DD0-AE79-8CE512476D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370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76"/>
    </mc:Choice>
    <mc:Fallback>
      <p:transition spd="slow" advTm="15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25" x="3200400" y="4946650"/>
          <p14:tracePt t="1032" x="3308350" y="4914900"/>
          <p14:tracePt t="1042" x="3429000" y="4889500"/>
          <p14:tracePt t="1052" x="3581400" y="4845050"/>
          <p14:tracePt t="1069" x="3930650" y="4800600"/>
          <p14:tracePt t="1085" x="4375150" y="4737100"/>
          <p14:tracePt t="1102" x="4584700" y="4711700"/>
          <p14:tracePt t="1119" x="4756150" y="4686300"/>
          <p14:tracePt t="1135" x="4889500" y="4660900"/>
          <p14:tracePt t="1152" x="4965700" y="4654550"/>
          <p14:tracePt t="1168" x="5003800" y="4648200"/>
          <p14:tracePt t="1439" x="5118100" y="4635500"/>
          <p14:tracePt t="1447" x="5219700" y="4629150"/>
          <p14:tracePt t="1454" x="5314950" y="4629150"/>
          <p14:tracePt t="1468" x="5499100" y="4629150"/>
          <p14:tracePt t="1485" x="5638800" y="4641850"/>
          <p14:tracePt t="1502" x="5734050" y="4660900"/>
          <p14:tracePt t="1518" x="5803900" y="4679950"/>
          <p14:tracePt t="1535" x="5861050" y="4724400"/>
          <p14:tracePt t="1552" x="5918200" y="4756150"/>
          <p14:tracePt t="1568" x="5924550" y="4768850"/>
          <p14:tracePt t="1852" x="5943600" y="4800600"/>
          <p14:tracePt t="1859" x="5969000" y="4819650"/>
          <p14:tracePt t="1868" x="6019800" y="4870450"/>
          <p14:tracePt t="1885" x="6108700" y="4940300"/>
          <p14:tracePt t="1902" x="6172200" y="4997450"/>
          <p14:tracePt t="1918" x="6229350" y="5041900"/>
          <p14:tracePt t="1935" x="6318250" y="5086350"/>
          <p14:tracePt t="1952" x="6388100" y="5105400"/>
          <p14:tracePt t="1968" x="6451600" y="5143500"/>
          <p14:tracePt t="1985" x="6521450" y="5156200"/>
          <p14:tracePt t="2258" x="6572250" y="5156200"/>
          <p14:tracePt t="2265" x="6642100" y="5149850"/>
          <p14:tracePt t="2274" x="6692900" y="5149850"/>
          <p14:tracePt t="2285" x="6737350" y="5143500"/>
          <p14:tracePt t="2301" x="6832600" y="5130800"/>
          <p14:tracePt t="2304" x="6870700" y="5130800"/>
          <p14:tracePt t="2318" x="6959600" y="5118100"/>
          <p14:tracePt t="2335" x="7054850" y="5111750"/>
          <p14:tracePt t="2351" x="7131050" y="5111750"/>
          <p14:tracePt t="2368" x="7200900" y="5105400"/>
          <p14:tracePt t="2385" x="7277100" y="5105400"/>
          <p14:tracePt t="2401" x="7315200" y="5105400"/>
          <p14:tracePt t="2418" x="7346950" y="5105400"/>
          <p14:tracePt t="2435" x="7359650" y="5105400"/>
          <p14:tracePt t="2452" x="7366000" y="5105400"/>
          <p14:tracePt t="2468" x="7372350" y="5105400"/>
          <p14:tracePt t="2485" x="7372350" y="5092700"/>
          <p14:tracePt t="2770" x="7391400" y="5092700"/>
          <p14:tracePt t="2777" x="7435850" y="5092700"/>
          <p14:tracePt t="2785" x="7480300" y="5092700"/>
          <p14:tracePt t="2801" x="7575550" y="5092700"/>
          <p14:tracePt t="2818" x="7651750" y="5092700"/>
          <p14:tracePt t="2835" x="7708900" y="5092700"/>
          <p14:tracePt t="2851" x="7772400" y="5092700"/>
          <p14:tracePt t="2868" x="7797800" y="5092700"/>
          <p14:tracePt t="2885" x="7823200" y="5092700"/>
          <p14:tracePt t="2901" x="7854950" y="5086350"/>
          <p14:tracePt t="2918" x="7893050" y="5073650"/>
          <p14:tracePt t="2935" x="7918450" y="5067300"/>
          <p14:tracePt t="2951" x="7950200" y="5067300"/>
          <p14:tracePt t="2968" x="7969250" y="5067300"/>
          <p14:tracePt t="2985" x="7988300" y="5067300"/>
          <p14:tracePt t="3001" x="8007350" y="5067300"/>
          <p14:tracePt t="3018" x="8013700" y="5067300"/>
          <p14:tracePt t="3051" x="8020050" y="5067300"/>
          <p14:tracePt t="3850" x="8013700" y="5060950"/>
          <p14:tracePt t="3858" x="8001000" y="5060950"/>
          <p14:tracePt t="3868" x="7981950" y="5054600"/>
          <p14:tracePt t="3884" x="7950200" y="5054600"/>
          <p14:tracePt t="3902" x="7924800" y="5054600"/>
          <p14:tracePt t="3918" x="7880350" y="5054600"/>
          <p14:tracePt t="3935" x="7854950" y="5054600"/>
          <p14:tracePt t="3951" x="7842250" y="5054600"/>
          <p14:tracePt t="3967" x="7829550" y="5054600"/>
          <p14:tracePt t="3984" x="7829550" y="5067300"/>
          <p14:tracePt t="4001" x="7823200" y="5067300"/>
          <p14:tracePt t="4038" x="7835900" y="5067300"/>
          <p14:tracePt t="4051" x="7848600" y="5067300"/>
          <p14:tracePt t="4068" x="7893050" y="5067300"/>
          <p14:tracePt t="4084" x="7931150" y="5067300"/>
          <p14:tracePt t="4101" x="7962900" y="5060950"/>
          <p14:tracePt t="4118" x="8001000" y="5054600"/>
          <p14:tracePt t="4134" x="8026400" y="5048250"/>
          <p14:tracePt t="4151" x="8070850" y="5048250"/>
          <p14:tracePt t="4168" x="8083550" y="5041900"/>
          <p14:tracePt t="4184" x="8096250" y="5041900"/>
          <p14:tracePt t="4201" x="8102600" y="5041900"/>
          <p14:tracePt t="4218" x="8108950" y="5041900"/>
          <p14:tracePt t="4263" x="8108950" y="5035550"/>
          <p14:tracePt t="4527" x="8159750" y="5016500"/>
          <p14:tracePt t="4536" x="8223250" y="4997450"/>
          <p14:tracePt t="4551" x="8369300" y="4927600"/>
          <p14:tracePt t="4568" x="8483600" y="4876800"/>
          <p14:tracePt t="4585" x="8578850" y="4851400"/>
          <p14:tracePt t="4601" x="8686800" y="4826000"/>
          <p14:tracePt t="4618" x="8743950" y="4819650"/>
          <p14:tracePt t="4634" x="8794750" y="4819650"/>
          <p14:tracePt t="4651" x="8826500" y="4819650"/>
          <p14:tracePt t="4668" x="8858250" y="4819650"/>
          <p14:tracePt t="4684" x="8883650" y="4819650"/>
          <p14:tracePt t="4701" x="8896350" y="4819650"/>
          <p14:tracePt t="4985" x="8915400" y="4819650"/>
          <p14:tracePt t="4993" x="8940800" y="4813300"/>
          <p14:tracePt t="5006" x="8978900" y="4800600"/>
          <p14:tracePt t="5017" x="8991600" y="4800600"/>
          <p14:tracePt t="5034" x="9017000" y="4794250"/>
          <p14:tracePt t="5051" x="9042400" y="4794250"/>
          <p14:tracePt t="5067" x="9048750" y="4794250"/>
          <p14:tracePt t="5084" x="9055100" y="4794250"/>
          <p14:tracePt t="5194" x="9061450" y="4794250"/>
          <p14:tracePt t="5216" x="9067800" y="4794250"/>
          <p14:tracePt t="5359" x="9067800" y="4800600"/>
          <p14:tracePt t="5419" x="9067800" y="4806950"/>
          <p14:tracePt t="5442" x="9067800" y="4813300"/>
          <p14:tracePt t="5457" x="9067800" y="4819650"/>
          <p14:tracePt t="5502" x="9067800" y="4826000"/>
          <p14:tracePt t="5517" x="9067800" y="4832350"/>
          <p14:tracePt t="5555" x="9067800" y="4838700"/>
          <p14:tracePt t="5562" x="9067800" y="4845050"/>
          <p14:tracePt t="5577" x="9061450" y="4851400"/>
          <p14:tracePt t="5584" x="9061450" y="4857750"/>
          <p14:tracePt t="5601" x="9055100" y="4870450"/>
          <p14:tracePt t="5617" x="9036050" y="4889500"/>
          <p14:tracePt t="5634" x="9023350" y="4914900"/>
          <p14:tracePt t="5651" x="8991600" y="4940300"/>
          <p14:tracePt t="5667" x="8915400" y="5003800"/>
          <p14:tracePt t="5684" x="8870950" y="5048250"/>
          <p14:tracePt t="5701" x="8775700" y="5092700"/>
          <p14:tracePt t="5717" x="8680450" y="5149850"/>
          <p14:tracePt t="5734" x="8597900" y="5194300"/>
          <p14:tracePt t="5751" x="8489950" y="5232400"/>
          <p14:tracePt t="5767" x="8458200" y="5257800"/>
          <p14:tracePt t="5784" x="8432800" y="5264150"/>
          <p14:tracePt t="5800" x="8426450" y="5270500"/>
          <p14:tracePt t="5802" x="8420100" y="5276850"/>
          <p14:tracePt t="5817" x="8413750" y="5276850"/>
          <p14:tracePt t="5862" x="8420100" y="5276850"/>
          <p14:tracePt t="5871" x="8426450" y="5276850"/>
          <p14:tracePt t="5877" x="8439150" y="5276850"/>
          <p14:tracePt t="5885" x="8464550" y="5276850"/>
          <p14:tracePt t="5901" x="8521700" y="5270500"/>
          <p14:tracePt t="5917" x="8591550" y="5245100"/>
          <p14:tracePt t="5934" x="8636000" y="5226050"/>
          <p14:tracePt t="5951" x="8674100" y="5213350"/>
          <p14:tracePt t="5967" x="8705850" y="5207000"/>
          <p14:tracePt t="5984" x="8712200" y="5207000"/>
          <p14:tracePt t="6001" x="8718550" y="5207000"/>
          <p14:tracePt t="6087" x="8712200" y="5207000"/>
          <p14:tracePt t="6095" x="8699500" y="5207000"/>
          <p14:tracePt t="6104" x="8686800" y="5207000"/>
          <p14:tracePt t="6117" x="8680450" y="5207000"/>
          <p14:tracePt t="6134" x="8591550" y="5207000"/>
          <p14:tracePt t="6151" x="8521700" y="5207000"/>
          <p14:tracePt t="6167" x="8470900" y="5207000"/>
          <p14:tracePt t="6184" x="8426450" y="5207000"/>
          <p14:tracePt t="6201" x="8375650" y="5207000"/>
          <p14:tracePt t="6217" x="8350250" y="5207000"/>
          <p14:tracePt t="6234" x="8324850" y="5213350"/>
          <p14:tracePt t="6250" x="8305800" y="5213350"/>
          <p14:tracePt t="6284" x="8299450" y="5213350"/>
          <p14:tracePt t="6380" x="8305800" y="5213350"/>
          <p14:tracePt t="6388" x="8324850" y="5213350"/>
          <p14:tracePt t="6401" x="8343900" y="5213350"/>
          <p14:tracePt t="6417" x="8407400" y="5213350"/>
          <p14:tracePt t="6434" x="8483600" y="5207000"/>
          <p14:tracePt t="6451" x="8515350" y="5207000"/>
          <p14:tracePt t="6467" x="8547100" y="5207000"/>
          <p14:tracePt t="6484" x="8566150" y="5200650"/>
          <p14:tracePt t="6500" x="8604250" y="5194300"/>
          <p14:tracePt t="6517" x="8623300" y="5194300"/>
          <p14:tracePt t="6534" x="8636000" y="5181600"/>
          <p14:tracePt t="6551" x="8642350" y="5181600"/>
          <p14:tracePt t="6567" x="8648700" y="5181600"/>
          <p14:tracePt t="6600" x="8648700" y="5175250"/>
          <p14:tracePt t="6726" x="8648700" y="5168900"/>
          <p14:tracePt t="6734" x="8642350" y="5168900"/>
          <p14:tracePt t="6741" x="8642350" y="5162550"/>
          <p14:tracePt t="6832" x="8642350" y="5156200"/>
          <p14:tracePt t="6839" x="8648700" y="5149850"/>
          <p14:tracePt t="6850" x="8661400" y="5149850"/>
          <p14:tracePt t="6867" x="8693150" y="5130800"/>
          <p14:tracePt t="6884" x="8769350" y="5111750"/>
          <p14:tracePt t="6900" x="8807450" y="5105400"/>
          <p14:tracePt t="6917" x="8826500" y="5105400"/>
          <p14:tracePt t="6933" x="8839200" y="5105400"/>
          <p14:tracePt t="7004" x="8832850" y="5105400"/>
          <p14:tracePt t="7011" x="8820150" y="5105400"/>
          <p14:tracePt t="7020" x="8807450" y="5105400"/>
          <p14:tracePt t="7033" x="8763000" y="5105400"/>
          <p14:tracePt t="7050" x="8705850" y="5111750"/>
          <p14:tracePt t="7067" x="8655050" y="5124450"/>
          <p14:tracePt t="7084" x="8610600" y="5137150"/>
          <p14:tracePt t="7100" x="8578850" y="5143500"/>
          <p14:tracePt t="7117" x="8553450" y="5156200"/>
          <p14:tracePt t="7134" x="8547100" y="5156200"/>
          <p14:tracePt t="7853" x="8559800" y="5156200"/>
          <p14:tracePt t="7860" x="8591550" y="5156200"/>
          <p14:tracePt t="7869" x="8610600" y="5156200"/>
          <p14:tracePt t="7884" x="8629650" y="5156200"/>
          <p14:tracePt t="7900" x="8642350" y="5156200"/>
          <p14:tracePt t="7917" x="8648700" y="5156200"/>
          <p14:tracePt t="8040" x="8642350" y="5156200"/>
          <p14:tracePt t="8048" x="8623300" y="5156200"/>
          <p14:tracePt t="8056" x="8616950" y="5156200"/>
          <p14:tracePt t="8067" x="8585200" y="5156200"/>
          <p14:tracePt t="8083" x="8515350" y="5149850"/>
          <p14:tracePt t="8100" x="8426450" y="5143500"/>
          <p14:tracePt t="8117" x="8382000" y="5143500"/>
          <p14:tracePt t="8133" x="8337550" y="5143500"/>
          <p14:tracePt t="8150" x="8305800" y="5143500"/>
          <p14:tracePt t="8167" x="8261350" y="5137150"/>
          <p14:tracePt t="8183" x="8197850" y="5130800"/>
          <p14:tracePt t="8200" x="8147050" y="5124450"/>
          <p14:tracePt t="8217" x="8121650" y="5118100"/>
          <p14:tracePt t="8233" x="8096250" y="5111750"/>
          <p14:tracePt t="8250" x="8077200" y="5099050"/>
          <p14:tracePt t="8267" x="8070850" y="5099050"/>
          <p14:tracePt t="8348" x="8070850" y="5092700"/>
          <p14:tracePt t="8386" x="8070850" y="5086350"/>
          <p14:tracePt t="8393" x="8077200" y="5080000"/>
          <p14:tracePt t="8401" x="8083550" y="5080000"/>
          <p14:tracePt t="8417" x="8108950" y="5073650"/>
          <p14:tracePt t="8433" x="8178800" y="5041900"/>
          <p14:tracePt t="8450" x="8261350" y="5035550"/>
          <p14:tracePt t="8467" x="8350250" y="5029200"/>
          <p14:tracePt t="8483" x="8477250" y="5029200"/>
          <p14:tracePt t="8500" x="8528050" y="5029200"/>
          <p14:tracePt t="8517" x="8572500" y="5029200"/>
          <p14:tracePt t="8533" x="8597900" y="5029200"/>
          <p14:tracePt t="8550" x="8616950" y="5029200"/>
          <p14:tracePt t="8567" x="8655050" y="5029200"/>
          <p14:tracePt t="8583" x="8667750" y="5029200"/>
          <p14:tracePt t="8600" x="8680450" y="5029200"/>
          <p14:tracePt t="8617" x="8686800" y="5029200"/>
          <p14:tracePt t="8686" x="8680450" y="5029200"/>
          <p14:tracePt t="8693" x="8674100" y="5029200"/>
          <p14:tracePt t="8701" x="8667750" y="5041900"/>
          <p14:tracePt t="8716" x="8629650" y="5048250"/>
          <p14:tracePt t="8733" x="8604250" y="5054600"/>
          <p14:tracePt t="8750" x="8585200" y="5060950"/>
          <p14:tracePt t="8766" x="8578850" y="5060950"/>
          <p14:tracePt t="8783" x="8566150" y="5067300"/>
          <p14:tracePt t="8889" x="8566150" y="5073650"/>
          <p14:tracePt t="9024" x="8559800" y="5073650"/>
          <p14:tracePt t="9032" x="8547100" y="5073650"/>
          <p14:tracePt t="9039" x="8534400" y="5073650"/>
          <p14:tracePt t="9050" x="8509000" y="5073650"/>
          <p14:tracePt t="9067" x="8426450" y="5080000"/>
          <p14:tracePt t="9084" x="8318500" y="5080000"/>
          <p14:tracePt t="9100" x="8197850" y="5099050"/>
          <p14:tracePt t="9117" x="8147050" y="5099050"/>
          <p14:tracePt t="9133" x="8102600" y="5099050"/>
          <p14:tracePt t="9150" x="8064500" y="5099050"/>
          <p14:tracePt t="9166" x="8007350" y="5099050"/>
          <p14:tracePt t="9183" x="7975600" y="5105400"/>
          <p14:tracePt t="9200" x="7931150" y="5105400"/>
          <p14:tracePt t="9216" x="7893050" y="5105400"/>
          <p14:tracePt t="9233" x="7867650" y="5105400"/>
          <p14:tracePt t="9250" x="7848600" y="5105400"/>
          <p14:tracePt t="9266" x="7842250" y="5105400"/>
          <p14:tracePt t="9283" x="7835900" y="5105400"/>
          <p14:tracePt t="9558" x="7778750" y="5124450"/>
          <p14:tracePt t="9565" x="7702550" y="5149850"/>
          <p14:tracePt t="9573" x="7626350" y="5175250"/>
          <p14:tracePt t="9583" x="7556500" y="5213350"/>
          <p14:tracePt t="9600" x="7442200" y="5270500"/>
          <p14:tracePt t="9617" x="7353300" y="5308600"/>
          <p14:tracePt t="9633" x="7258050" y="5359400"/>
          <p14:tracePt t="9650" x="7239000" y="5372100"/>
          <p14:tracePt t="9666" x="7226300" y="5391150"/>
          <p14:tracePt t="9934" x="7162800" y="5391150"/>
          <p14:tracePt t="9941" x="7080250" y="5391150"/>
          <p14:tracePt t="9950" x="6997700" y="5391150"/>
          <p14:tracePt t="9966" x="6807200" y="5397500"/>
          <p14:tracePt t="9983" x="6591300" y="5422900"/>
          <p14:tracePt t="9999" x="6318250" y="5454650"/>
          <p14:tracePt t="10016" x="5867400" y="5524500"/>
          <p14:tracePt t="10033" x="5581650" y="5568950"/>
          <p14:tracePt t="10050" x="5372100" y="5613400"/>
          <p14:tracePt t="10066" x="5219700" y="5645150"/>
          <p14:tracePt t="10083" x="5060950" y="5708650"/>
          <p14:tracePt t="10100" x="5003800" y="5746750"/>
          <p14:tracePt t="10116" x="4991100" y="5753100"/>
          <p14:tracePt t="10386" x="4908550" y="5727700"/>
          <p14:tracePt t="10392" x="4819650" y="5695950"/>
          <p14:tracePt t="10400" x="4730750" y="5657850"/>
          <p14:tracePt t="10416" x="4552950" y="5619750"/>
          <p14:tracePt t="10433" x="4381500" y="5594350"/>
          <p14:tracePt t="10449" x="4191000" y="5581650"/>
          <p14:tracePt t="10466" x="3835400" y="5588000"/>
          <p14:tracePt t="10483" x="3632200" y="5619750"/>
          <p14:tracePt t="10499" x="3460750" y="5638800"/>
          <p14:tracePt t="10516" x="3333750" y="5651500"/>
          <p14:tracePt t="10533" x="3244850" y="5664200"/>
          <p14:tracePt t="10549" x="3155950" y="5689600"/>
          <p14:tracePt t="10566" x="3130550" y="5708650"/>
          <p14:tracePt t="10827" x="3073400" y="5708650"/>
          <p14:tracePt t="10834" x="3009900" y="5708650"/>
          <p14:tracePt t="10842" x="2927350" y="5708650"/>
          <p14:tracePt t="10849" x="2838450" y="5708650"/>
          <p14:tracePt t="10866" x="2679700" y="5715000"/>
          <p14:tracePt t="10883" x="2520950" y="5721350"/>
          <p14:tracePt t="10899" x="2368550" y="5740400"/>
          <p14:tracePt t="10916" x="2254250" y="5753100"/>
          <p14:tracePt t="10933" x="2108200" y="5759450"/>
          <p14:tracePt t="10949" x="2044700" y="5759450"/>
          <p14:tracePt t="10966" x="1987550" y="5759450"/>
          <p14:tracePt t="10983" x="1955800" y="5759450"/>
          <p14:tracePt t="10999" x="1936750" y="5759450"/>
          <p14:tracePt t="11016" x="1930400" y="5759450"/>
          <p14:tracePt t="11263" x="1930400" y="5753100"/>
          <p14:tracePt t="11315" x="1930400" y="5746750"/>
          <p14:tracePt t="11330" x="1936750" y="5734050"/>
          <p14:tracePt t="11338" x="1955800" y="5727700"/>
          <p14:tracePt t="11349" x="1981200" y="5715000"/>
          <p14:tracePt t="11366" x="2038350" y="5670550"/>
          <p14:tracePt t="11383" x="2127250" y="5613400"/>
          <p14:tracePt t="11399" x="2152650" y="5588000"/>
          <p14:tracePt t="11416" x="2165350" y="5581650"/>
          <p14:tracePt t="11449" x="2171700" y="5581650"/>
          <p14:tracePt t="11466" x="2171700" y="5575300"/>
          <p14:tracePt t="11488" x="2171700" y="5568950"/>
          <p14:tracePt t="11533" x="2178050" y="5568950"/>
          <p14:tracePt t="11540" x="2184400" y="5562600"/>
          <p14:tracePt t="11549" x="2190750" y="5549900"/>
          <p14:tracePt t="11566" x="2203450" y="5543550"/>
          <p14:tracePt t="11583" x="2216150" y="5537200"/>
          <p14:tracePt t="11600" x="2222500" y="5530850"/>
          <p14:tracePt t="11645" x="2228850" y="5530850"/>
          <p14:tracePt t="11759" x="2235200" y="5530850"/>
          <p14:tracePt t="11766" x="2241550" y="5530850"/>
          <p14:tracePt t="11788" x="2247900" y="5530850"/>
          <p14:tracePt t="11804" x="2260600" y="5530850"/>
          <p14:tracePt t="12501" x="2266950" y="5530850"/>
          <p14:tracePt t="12510" x="2279650" y="5530850"/>
          <p14:tracePt t="12584" x="2286000" y="5530850"/>
          <p14:tracePt t="12592" x="2292350" y="5530850"/>
          <p14:tracePt t="12603" x="2305050" y="5530850"/>
          <p14:tracePt t="12616" x="2336800" y="5530850"/>
          <p14:tracePt t="12632" x="2355850" y="5530850"/>
          <p14:tracePt t="12649" x="2368550" y="5530850"/>
          <p14:tracePt t="12666" x="2374900" y="5530850"/>
          <p14:tracePt t="12683" x="2381250" y="5530850"/>
          <p14:tracePt t="12699" x="2393950" y="5530850"/>
          <p14:tracePt t="12716" x="2432050" y="5530850"/>
          <p14:tracePt t="12733" x="2495550" y="5530850"/>
          <p14:tracePt t="12749" x="2571750" y="5530850"/>
          <p14:tracePt t="12766" x="2654300" y="5524500"/>
          <p14:tracePt t="12782" x="2686050" y="5524500"/>
          <p14:tracePt t="12799" x="2711450" y="5518150"/>
          <p14:tracePt t="12816" x="2730500" y="5518150"/>
          <p14:tracePt t="12832" x="2768600" y="5518150"/>
          <p14:tracePt t="12849" x="2774950" y="5518150"/>
          <p14:tracePt t="12866" x="2781300" y="5518150"/>
          <p14:tracePt t="13855" x="2800350" y="5518150"/>
          <p14:tracePt t="13862" x="2806700" y="5518150"/>
          <p14:tracePt t="13870" x="2825750" y="5518150"/>
          <p14:tracePt t="13882" x="2838450" y="5518150"/>
          <p14:tracePt t="13899" x="2844800" y="5518150"/>
          <p14:tracePt t="13916" x="2857500" y="5518150"/>
          <p14:tracePt t="13953" x="2870200" y="5518150"/>
          <p14:tracePt t="13969" x="2882900" y="5518150"/>
          <p14:tracePt t="13983" x="2889250" y="5518150"/>
          <p14:tracePt t="13999" x="2895600" y="5518150"/>
          <p14:tracePt t="14015" x="2908300" y="5511800"/>
          <p14:tracePt t="14032" x="2921000" y="5499100"/>
          <p14:tracePt t="14049" x="2933700" y="5492750"/>
          <p14:tracePt t="14065" x="2965450" y="5492750"/>
          <p14:tracePt t="14082" x="2978150" y="5486400"/>
          <p14:tracePt t="14099" x="2990850" y="5480050"/>
          <p14:tracePt t="14115" x="3003550" y="5473700"/>
          <p14:tracePt t="14132" x="3035300" y="5467350"/>
          <p14:tracePt t="14149" x="3073400" y="5467350"/>
          <p14:tracePt t="14165" x="3098800" y="5461000"/>
          <p14:tracePt t="14182" x="3111500" y="5448300"/>
          <p14:tracePt t="14198" x="3130550" y="5448300"/>
          <p14:tracePt t="14215" x="3136900" y="5448300"/>
          <p14:tracePt t="14232" x="3149600" y="5448300"/>
          <p14:tracePt t="14265" x="3155950" y="5448300"/>
          <p14:tracePt t="14282" x="3162300" y="5448300"/>
        </p14:tracePtLst>
      </p14:laserTraceLst>
    </p:ext>
  </p:extLs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5750B0-4381-4360-9C5E-883E90878D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09" y="500865"/>
            <a:ext cx="2128021" cy="22549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4A310C-9448-4A4D-A635-4F83135012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237" y="500865"/>
            <a:ext cx="2338916" cy="23389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B3340D-B629-4891-AA1E-0F38513C27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37" y="336710"/>
            <a:ext cx="3090212" cy="25030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2322D7-4787-4230-81F9-6C1C2FA707D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7" t="22954" r="5348" b="41941"/>
          <a:stretch/>
        </p:blipFill>
        <p:spPr>
          <a:xfrm>
            <a:off x="241794" y="3526906"/>
            <a:ext cx="11608955" cy="2989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4CF8AD-EE2F-4968-85A5-97B588DEC5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067" y="336710"/>
            <a:ext cx="2572176" cy="25721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FCE883-610F-4E50-A527-C7851A12FE8C}"/>
              </a:ext>
            </a:extLst>
          </p:cNvPr>
          <p:cNvSpPr txBox="1"/>
          <p:nvPr/>
        </p:nvSpPr>
        <p:spPr>
          <a:xfrm>
            <a:off x="3862249" y="4653023"/>
            <a:ext cx="1689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Yes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1A22F-78E8-4A56-AF99-B85A94D867A6}"/>
              </a:ext>
            </a:extLst>
          </p:cNvPr>
          <p:cNvSpPr txBox="1"/>
          <p:nvPr/>
        </p:nvSpPr>
        <p:spPr>
          <a:xfrm>
            <a:off x="8102279" y="4653022"/>
            <a:ext cx="471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Flatten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6F4D3D-7DC2-4DA9-8F56-EADC1F715B7C}"/>
              </a:ext>
            </a:extLst>
          </p:cNvPr>
          <p:cNvSpPr txBox="1"/>
          <p:nvPr/>
        </p:nvSpPr>
        <p:spPr>
          <a:xfrm>
            <a:off x="3835674" y="5021726"/>
            <a:ext cx="207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Yes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837BB8-8600-4822-ABD4-285C7A38BB53}"/>
              </a:ext>
            </a:extLst>
          </p:cNvPr>
          <p:cNvSpPr txBox="1"/>
          <p:nvPr/>
        </p:nvSpPr>
        <p:spPr>
          <a:xfrm>
            <a:off x="8112355" y="5055127"/>
            <a:ext cx="1678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Flatten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9FA1C435-9284-46B8-B52E-783432A6DC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457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11"/>
    </mc:Choice>
    <mc:Fallback>
      <p:transition spd="slow" advTm="6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17" x="3213100" y="5441950"/>
          <p14:tracePt t="924" x="3289300" y="5422900"/>
          <p14:tracePt t="939" x="3486150" y="5397500"/>
          <p14:tracePt t="955" x="3752850" y="5359400"/>
          <p14:tracePt t="972" x="4025900" y="5340350"/>
          <p14:tracePt t="989" x="4324350" y="5321300"/>
          <p14:tracePt t="1005" x="4552950" y="5302250"/>
          <p14:tracePt t="1022" x="4806950" y="5245100"/>
          <p14:tracePt t="1039" x="4895850" y="5219700"/>
          <p14:tracePt t="1055" x="4965700" y="5207000"/>
          <p14:tracePt t="1072" x="5022850" y="5194300"/>
          <p14:tracePt t="1088" x="5073650" y="5187950"/>
          <p14:tracePt t="1105" x="5086350" y="5187950"/>
          <p14:tracePt t="1122" x="5092700" y="5187950"/>
          <p14:tracePt t="1344" x="5156200" y="5175250"/>
          <p14:tracePt t="1352" x="5251450" y="5168900"/>
          <p14:tracePt t="1361" x="5346700" y="5156200"/>
          <p14:tracePt t="1372" x="5454650" y="5156200"/>
          <p14:tracePt t="1388" x="5645150" y="5168900"/>
          <p14:tracePt t="1405" x="5924550" y="5232400"/>
          <p14:tracePt t="1422" x="6076950" y="5289550"/>
          <p14:tracePt t="1439" x="6210300" y="5321300"/>
          <p14:tracePt t="1455" x="6305550" y="5327650"/>
          <p14:tracePt t="1698" x="6426200" y="5340350"/>
          <p14:tracePt t="1706" x="6559550" y="5359400"/>
          <p14:tracePt t="1722" x="6775450" y="5384800"/>
          <p14:tracePt t="1739" x="6959600" y="5429250"/>
          <p14:tracePt t="1755" x="7086600" y="5441950"/>
          <p14:tracePt t="1772" x="7207250" y="5441950"/>
          <p14:tracePt t="1789" x="7264400" y="5416550"/>
          <p14:tracePt t="2020" x="7315200" y="5403850"/>
          <p14:tracePt t="2027" x="7385050" y="5378450"/>
          <p14:tracePt t="2038" x="7467600" y="5353050"/>
          <p14:tracePt t="2055" x="7613650" y="5321300"/>
          <p14:tracePt t="2072" x="7734300" y="5295900"/>
          <p14:tracePt t="2089" x="7874000" y="5289550"/>
          <p14:tracePt t="2105" x="7937500" y="5289550"/>
          <p14:tracePt t="2122" x="7981950" y="5289550"/>
          <p14:tracePt t="2138" x="7994650" y="5289550"/>
          <p14:tracePt t="2155" x="8007350" y="5289550"/>
          <p14:tracePt t="2171" x="8013700" y="5289550"/>
          <p14:tracePt t="2389" x="8039100" y="5289550"/>
          <p14:tracePt t="2396" x="8051800" y="5289550"/>
          <p14:tracePt t="2405" x="8083550" y="5289550"/>
          <p14:tracePt t="2422" x="8108950" y="5289550"/>
          <p14:tracePt t="2438" x="8134350" y="5289550"/>
          <p14:tracePt t="2455" x="8159750" y="5283200"/>
          <p14:tracePt t="2472" x="8229600" y="5276850"/>
          <p14:tracePt t="2488" x="8274050" y="5276850"/>
          <p14:tracePt t="2505" x="8337550" y="5276850"/>
          <p14:tracePt t="2522" x="8388350" y="5276850"/>
          <p14:tracePt t="2538" x="8407400" y="5276850"/>
          <p14:tracePt t="2555" x="8413750" y="5276850"/>
          <p14:tracePt t="2572" x="8420100" y="5276850"/>
          <p14:tracePt t="2757" x="8413750" y="5276850"/>
          <p14:tracePt t="2764" x="8401050" y="5276850"/>
          <p14:tracePt t="2772" x="8388350" y="5283200"/>
          <p14:tracePt t="2788" x="8362950" y="5302250"/>
          <p14:tracePt t="2805" x="8356600" y="5308600"/>
          <p14:tracePt t="2821" x="8337550" y="5321300"/>
          <p14:tracePt t="2839" x="8324850" y="5327650"/>
          <p14:tracePt t="2855" x="8318500" y="5334000"/>
          <p14:tracePt t="2871" x="8312150" y="5346700"/>
          <p14:tracePt t="2888" x="8286750" y="5365750"/>
          <p14:tracePt t="2905" x="8267700" y="5384800"/>
          <p14:tracePt t="2921" x="8229600" y="5429250"/>
          <p14:tracePt t="2938" x="8216900" y="5448300"/>
          <p14:tracePt t="2955" x="8197850" y="5480050"/>
          <p14:tracePt t="2971" x="8178800" y="5492750"/>
          <p14:tracePt t="2988" x="8172450" y="5511800"/>
          <p14:tracePt t="3005" x="8153400" y="5537200"/>
          <p14:tracePt t="3022" x="8153400" y="5543550"/>
          <p14:tracePt t="3038" x="8153400" y="5549900"/>
          <p14:tracePt t="3055" x="8153400" y="5556250"/>
          <p14:tracePt t="3072" x="8153400" y="5568950"/>
          <p14:tracePt t="3088" x="8153400" y="5575300"/>
          <p14:tracePt t="3372" x="8172450" y="5575300"/>
          <p14:tracePt t="3380" x="8197850" y="5575300"/>
          <p14:tracePt t="3388" x="8229600" y="5575300"/>
          <p14:tracePt t="3404" x="8305800" y="5568950"/>
          <p14:tracePt t="3421" x="8394700" y="5568950"/>
          <p14:tracePt t="3438" x="8470900" y="5562600"/>
          <p14:tracePt t="3454" x="8534400" y="5562600"/>
          <p14:tracePt t="3471" x="8623300" y="5556250"/>
          <p14:tracePt t="3488" x="8667750" y="5549900"/>
          <p14:tracePt t="3504" x="8699500" y="5543550"/>
          <p14:tracePt t="3522" x="8724900" y="5537200"/>
          <p14:tracePt t="3538" x="8756650" y="5524500"/>
          <p14:tracePt t="3555" x="8775700" y="5518150"/>
          <p14:tracePt t="3571" x="8807450" y="5505450"/>
          <p14:tracePt t="3588" x="8820150" y="5499100"/>
          <p14:tracePt t="3604" x="8826500" y="5499100"/>
          <p14:tracePt t="3621" x="8839200" y="5499100"/>
          <p14:tracePt t="3638" x="8839200" y="5492750"/>
          <p14:tracePt t="3703" x="8845550" y="5492750"/>
          <p14:tracePt t="4694" x="8839200" y="5492750"/>
          <p14:tracePt t="4702" x="8826500" y="5492750"/>
          <p14:tracePt t="4710" x="8807450" y="5492750"/>
          <p14:tracePt t="4721" x="8794750" y="5492750"/>
          <p14:tracePt t="4738" x="8750300" y="5492750"/>
          <p14:tracePt t="4755" x="8705850" y="5492750"/>
          <p14:tracePt t="4771" x="8674100" y="5492750"/>
          <p14:tracePt t="4788" x="8661400" y="5492750"/>
          <p14:tracePt t="4804" x="8655050" y="5492750"/>
          <p14:tracePt t="4821" x="8636000" y="5492750"/>
          <p14:tracePt t="4838" x="8623300" y="5492750"/>
          <p14:tracePt t="4854" x="8616950" y="5492750"/>
        </p14:tracePtLst>
      </p14:laserTraceLst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5750B0-4381-4360-9C5E-883E90878D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09" y="500865"/>
            <a:ext cx="2128021" cy="22549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4A310C-9448-4A4D-A635-4F83135012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237" y="500865"/>
            <a:ext cx="2338916" cy="23389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B3340D-B629-4891-AA1E-0F38513C27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37" y="336710"/>
            <a:ext cx="3090212" cy="25030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2322D7-4787-4230-81F9-6C1C2FA707D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7" t="22954" r="5348" b="41941"/>
          <a:stretch/>
        </p:blipFill>
        <p:spPr>
          <a:xfrm>
            <a:off x="241794" y="3526906"/>
            <a:ext cx="11608955" cy="2989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4CF8AD-EE2F-4968-85A5-97B588DEC5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067" y="336710"/>
            <a:ext cx="2572176" cy="25721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FCE883-610F-4E50-A527-C7851A12FE8C}"/>
              </a:ext>
            </a:extLst>
          </p:cNvPr>
          <p:cNvSpPr txBox="1"/>
          <p:nvPr/>
        </p:nvSpPr>
        <p:spPr>
          <a:xfrm>
            <a:off x="3862249" y="4653023"/>
            <a:ext cx="1689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Yes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1A22F-78E8-4A56-AF99-B85A94D867A6}"/>
              </a:ext>
            </a:extLst>
          </p:cNvPr>
          <p:cNvSpPr txBox="1"/>
          <p:nvPr/>
        </p:nvSpPr>
        <p:spPr>
          <a:xfrm>
            <a:off x="8102279" y="4653022"/>
            <a:ext cx="471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Flatten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6F4D3D-7DC2-4DA9-8F56-EADC1F715B7C}"/>
              </a:ext>
            </a:extLst>
          </p:cNvPr>
          <p:cNvSpPr txBox="1"/>
          <p:nvPr/>
        </p:nvSpPr>
        <p:spPr>
          <a:xfrm>
            <a:off x="3835674" y="5021726"/>
            <a:ext cx="207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Yes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837BB8-8600-4822-ABD4-285C7A38BB53}"/>
              </a:ext>
            </a:extLst>
          </p:cNvPr>
          <p:cNvSpPr txBox="1"/>
          <p:nvPr/>
        </p:nvSpPr>
        <p:spPr>
          <a:xfrm>
            <a:off x="8112355" y="5055127"/>
            <a:ext cx="1678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Flatten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95894-5959-4324-ADF4-F9DAE8DEE943}"/>
              </a:ext>
            </a:extLst>
          </p:cNvPr>
          <p:cNvSpPr txBox="1"/>
          <p:nvPr/>
        </p:nvSpPr>
        <p:spPr>
          <a:xfrm>
            <a:off x="3806338" y="5483391"/>
            <a:ext cx="1724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Yes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278364-A6D2-416B-B96C-9FCA1AA57F09}"/>
              </a:ext>
            </a:extLst>
          </p:cNvPr>
          <p:cNvSpPr txBox="1"/>
          <p:nvPr/>
        </p:nvSpPr>
        <p:spPr>
          <a:xfrm>
            <a:off x="8112355" y="5555004"/>
            <a:ext cx="2523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Flatten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42FE186B-50A7-4A06-8795-668E4D0C49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973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74"/>
    </mc:Choice>
    <mc:Fallback>
      <p:transition spd="slow" advTm="9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89" x="8604250" y="5492750"/>
          <p14:tracePt t="1297" x="8585200" y="5492750"/>
          <p14:tracePt t="1310" x="8559800" y="5492750"/>
          <p14:tracePt t="1326" x="8470900" y="5505450"/>
          <p14:tracePt t="1343" x="8413750" y="5511800"/>
          <p14:tracePt t="1359" x="8362950" y="5530850"/>
          <p14:tracePt t="1376" x="8318500" y="5556250"/>
          <p14:tracePt t="1393" x="8267700" y="5575300"/>
          <p14:tracePt t="1410" x="8216900" y="5600700"/>
          <p14:tracePt t="1426" x="8197850" y="5632450"/>
          <p14:tracePt t="1443" x="8172450" y="5645150"/>
          <p14:tracePt t="1459" x="8166100" y="5664200"/>
          <p14:tracePt t="1476" x="8153400" y="5683250"/>
          <p14:tracePt t="1702" x="8070850" y="5683250"/>
          <p14:tracePt t="1710" x="7937500" y="5683250"/>
          <p14:tracePt t="1718" x="7766050" y="5683250"/>
          <p14:tracePt t="1726" x="7626350" y="5689600"/>
          <p14:tracePt t="1743" x="7258050" y="5702300"/>
          <p14:tracePt t="1759" x="6915150" y="5734050"/>
          <p14:tracePt t="1776" x="6667500" y="5784850"/>
          <p14:tracePt t="1792" x="6350000" y="5829300"/>
          <p14:tracePt t="1809" x="6191250" y="5854700"/>
          <p14:tracePt t="1826" x="6108700" y="5873750"/>
          <p14:tracePt t="1843" x="6096000" y="5886450"/>
          <p14:tracePt t="2115" x="6038850" y="5886450"/>
          <p14:tracePt t="2122" x="5975350" y="5886450"/>
          <p14:tracePt t="2131" x="5918200" y="5886450"/>
          <p14:tracePt t="2143" x="5854700" y="5899150"/>
          <p14:tracePt t="2159" x="5638800" y="5911850"/>
          <p14:tracePt t="2176" x="5486400" y="5943600"/>
          <p14:tracePt t="2193" x="5384800" y="5975350"/>
          <p14:tracePt t="2209" x="5289550" y="6000750"/>
          <p14:tracePt t="2226" x="5226050" y="6013450"/>
          <p14:tracePt t="2243" x="5162550" y="6019800"/>
          <p14:tracePt t="2259" x="5124450" y="6026150"/>
          <p14:tracePt t="2276" x="5080000" y="6038850"/>
          <p14:tracePt t="2292" x="5035550" y="6051550"/>
          <p14:tracePt t="2309" x="5003800" y="6064250"/>
          <p14:tracePt t="2326" x="4953000" y="6070600"/>
          <p14:tracePt t="2342" x="4946650" y="6076950"/>
          <p14:tracePt t="2359" x="4933950" y="6083300"/>
          <p14:tracePt t="2392" x="4940300" y="6083300"/>
          <p14:tracePt t="2588" x="4895850" y="6083300"/>
          <p14:tracePt t="2596" x="4819650" y="6070600"/>
          <p14:tracePt t="2602" x="4743450" y="6064250"/>
          <p14:tracePt t="2611" x="4679950" y="6045200"/>
          <p14:tracePt t="2626" x="4559300" y="6026150"/>
          <p14:tracePt t="2642" x="4451350" y="6000750"/>
          <p14:tracePt t="2659" x="4343400" y="5994400"/>
          <p14:tracePt t="2676" x="4254500" y="5988050"/>
          <p14:tracePt t="2692" x="4165600" y="5988050"/>
          <p14:tracePt t="2709" x="4089400" y="5988050"/>
          <p14:tracePt t="2726" x="4057650" y="5981700"/>
          <p14:tracePt t="2742" x="4038600" y="5981700"/>
          <p14:tracePt t="2759" x="4032250" y="5981700"/>
          <p14:tracePt t="2776" x="4025900" y="5981700"/>
          <p14:tracePt t="2798" x="4025900" y="5975350"/>
          <p14:tracePt t="2843" x="4025900" y="5969000"/>
          <p14:tracePt t="2866" x="4032250" y="5969000"/>
          <p14:tracePt t="2873" x="4044950" y="5962650"/>
          <p14:tracePt t="2880" x="4064000" y="5949950"/>
          <p14:tracePt t="2892" x="4070350" y="5949950"/>
          <p14:tracePt t="2909" x="4121150" y="5943600"/>
          <p14:tracePt t="2926" x="4203700" y="5937250"/>
          <p14:tracePt t="2942" x="4254500" y="5937250"/>
          <p14:tracePt t="2959" x="4318000" y="5937250"/>
          <p14:tracePt t="2975" x="4375150" y="5937250"/>
          <p14:tracePt t="2992" x="4406900" y="5937250"/>
          <p14:tracePt t="3009" x="4457700" y="5937250"/>
          <p14:tracePt t="3026" x="4508500" y="5937250"/>
          <p14:tracePt t="3042" x="4572000" y="5937250"/>
          <p14:tracePt t="3059" x="4629150" y="5937250"/>
          <p14:tracePt t="3076" x="4692650" y="5956300"/>
          <p14:tracePt t="3092" x="4705350" y="5962650"/>
          <p14:tracePt t="3109" x="4724400" y="5962650"/>
          <p14:tracePt t="3125" x="4737100" y="5962650"/>
          <p14:tracePt t="3142" x="4749800" y="5969000"/>
          <p14:tracePt t="3159" x="4768850" y="5969000"/>
          <p14:tracePt t="3176" x="4775200" y="5969000"/>
          <p14:tracePt t="3192" x="4781550" y="5969000"/>
          <p14:tracePt t="3519" x="4787900" y="5969000"/>
          <p14:tracePt t="3529" x="4800600" y="5975350"/>
          <p14:tracePt t="3535" x="4806950" y="5975350"/>
          <p14:tracePt t="3542" x="4819650" y="5981700"/>
          <p14:tracePt t="3559" x="4851400" y="5994400"/>
          <p14:tracePt t="3575" x="4864100" y="6007100"/>
          <p14:tracePt t="3820" x="4965700" y="6000750"/>
          <p14:tracePt t="3828" x="5111750" y="5975350"/>
          <p14:tracePt t="3842" x="5353050" y="5969000"/>
          <p14:tracePt t="3858" x="5562600" y="5962650"/>
          <p14:tracePt t="3875" x="5753100" y="5969000"/>
          <p14:tracePt t="3892" x="5905500" y="5994400"/>
          <p14:tracePt t="3909" x="6051550" y="6013450"/>
          <p14:tracePt t="3925" x="6267450" y="6038850"/>
          <p14:tracePt t="3942" x="6388100" y="6051550"/>
          <p14:tracePt t="3959" x="6464300" y="6064250"/>
          <p14:tracePt t="3975" x="6534150" y="6083300"/>
          <p14:tracePt t="3992" x="6591300" y="6083300"/>
          <p14:tracePt t="4285" x="6629400" y="6076950"/>
          <p14:tracePt t="4294" x="6680200" y="6064250"/>
          <p14:tracePt t="4300" x="6731000" y="6045200"/>
          <p14:tracePt t="4309" x="6775450" y="6032500"/>
          <p14:tracePt t="4325" x="6845300" y="6000750"/>
          <p14:tracePt t="4342" x="6902450" y="5988050"/>
          <p14:tracePt t="4359" x="6946900" y="5981700"/>
          <p14:tracePt t="4375" x="7004050" y="5975350"/>
          <p14:tracePt t="4392" x="7042150" y="5969000"/>
          <p14:tracePt t="4409" x="7080250" y="5969000"/>
          <p14:tracePt t="4425" x="7092950" y="5969000"/>
          <p14:tracePt t="4442" x="7105650" y="5969000"/>
          <p14:tracePt t="4691" x="7143750" y="5962650"/>
          <p14:tracePt t="4699" x="7207250" y="5962650"/>
          <p14:tracePt t="4709" x="7283450" y="5962650"/>
          <p14:tracePt t="4725" x="7410450" y="5962650"/>
          <p14:tracePt t="4742" x="7512050" y="5962650"/>
          <p14:tracePt t="4759" x="7664450" y="5962650"/>
          <p14:tracePt t="4775" x="7759700" y="5956300"/>
          <p14:tracePt t="4792" x="7861300" y="5956300"/>
          <p14:tracePt t="4808" x="7924800" y="5956300"/>
          <p14:tracePt t="4825" x="7956550" y="5956300"/>
          <p14:tracePt t="4842" x="7975600" y="5956300"/>
          <p14:tracePt t="4875" x="7962900" y="5956300"/>
          <p14:tracePt t="4892" x="7950200" y="5949950"/>
          <p14:tracePt t="5082" x="7975600" y="5943600"/>
          <p14:tracePt t="5092" x="8026400" y="5943600"/>
          <p14:tracePt t="5109" x="8128000" y="5924550"/>
          <p14:tracePt t="5125" x="8210550" y="5918200"/>
          <p14:tracePt t="5142" x="8362950" y="5905500"/>
          <p14:tracePt t="5158" x="8439150" y="5905500"/>
          <p14:tracePt t="5175" x="8509000" y="5905500"/>
          <p14:tracePt t="5192" x="8566150" y="5905500"/>
          <p14:tracePt t="5208" x="8610600" y="5905500"/>
          <p14:tracePt t="5225" x="8648700" y="5911850"/>
          <p14:tracePt t="5242" x="8661400" y="5911850"/>
          <p14:tracePt t="5275" x="8667750" y="5911850"/>
          <p14:tracePt t="5321" x="8661400" y="5918200"/>
          <p14:tracePt t="5329" x="8655050" y="5918200"/>
          <p14:tracePt t="5336" x="8648700" y="5924550"/>
          <p14:tracePt t="5344" x="8629650" y="5924550"/>
          <p14:tracePt t="5358" x="8623300" y="5924550"/>
          <p14:tracePt t="5375" x="8578850" y="5930900"/>
          <p14:tracePt t="5392" x="8540750" y="5937250"/>
          <p14:tracePt t="5408" x="8521700" y="5937250"/>
          <p14:tracePt t="5425" x="8509000" y="5937250"/>
          <p14:tracePt t="5442" x="8502650" y="5937250"/>
          <p14:tracePt t="5458" x="8496300" y="5937250"/>
          <p14:tracePt t="5525" x="8496300" y="5943600"/>
          <p14:tracePt t="5532" x="8496300" y="5949950"/>
          <p14:tracePt t="5542" x="8502650" y="5949950"/>
          <p14:tracePt t="5558" x="8521700" y="5962650"/>
          <p14:tracePt t="5575" x="8559800" y="5988050"/>
          <p14:tracePt t="5591" x="8597900" y="6000750"/>
          <p14:tracePt t="5608" x="8604250" y="6007100"/>
          <p14:tracePt t="5625" x="8610600" y="6007100"/>
          <p14:tracePt t="5697" x="8610600" y="6013450"/>
          <p14:tracePt t="5705" x="8604250" y="6013450"/>
          <p14:tracePt t="5712" x="8585200" y="6013450"/>
          <p14:tracePt t="5725" x="8566150" y="6019800"/>
          <p14:tracePt t="5742" x="8483600" y="6026150"/>
          <p14:tracePt t="5758" x="8337550" y="6051550"/>
          <p14:tracePt t="5775" x="8248650" y="6057900"/>
          <p14:tracePt t="5792" x="8185150" y="6070600"/>
          <p14:tracePt t="5808" x="8128000" y="6070600"/>
          <p14:tracePt t="5825" x="8058150" y="6076950"/>
          <p14:tracePt t="5842" x="8020050" y="6083300"/>
          <p14:tracePt t="5858" x="7988300" y="6083300"/>
          <p14:tracePt t="5875" x="7969250" y="6083300"/>
          <p14:tracePt t="5892" x="7956550" y="6083300"/>
          <p14:tracePt t="5908" x="7950200" y="6083300"/>
          <p14:tracePt t="5925" x="7943850" y="6083300"/>
          <p14:tracePt t="6029" x="7950200" y="6083300"/>
          <p14:tracePt t="6036" x="7956550" y="6083300"/>
          <p14:tracePt t="6043" x="7962900" y="6083300"/>
          <p14:tracePt t="6058" x="7981950" y="6076950"/>
          <p14:tracePt t="6075" x="8026400" y="6070600"/>
          <p14:tracePt t="6092" x="8089900" y="6064250"/>
          <p14:tracePt t="6108" x="8153400" y="6051550"/>
          <p14:tracePt t="6125" x="8197850" y="6032500"/>
          <p14:tracePt t="6141" x="8242300" y="6026150"/>
          <p14:tracePt t="6158" x="8255000" y="6026150"/>
          <p14:tracePt t="6175" x="8267700" y="6019800"/>
          <p14:tracePt t="6191" x="8286750" y="6013450"/>
          <p14:tracePt t="6261" x="8280400" y="6013450"/>
          <p14:tracePt t="6268" x="8267700" y="6013450"/>
          <p14:tracePt t="6276" x="8255000" y="6013450"/>
          <p14:tracePt t="6291" x="8204200" y="6013450"/>
          <p14:tracePt t="6308" x="8140700" y="6013450"/>
          <p14:tracePt t="6325" x="8070850" y="6013450"/>
          <p14:tracePt t="6341" x="8051800" y="6013450"/>
          <p14:tracePt t="6358" x="8032750" y="6013450"/>
          <p14:tracePt t="6375" x="8026400" y="6013450"/>
          <p14:tracePt t="6403" x="8032750" y="6013450"/>
          <p14:tracePt t="6412" x="8045450" y="6013450"/>
          <p14:tracePt t="6425" x="8070850" y="6013450"/>
          <p14:tracePt t="6441" x="8166100" y="6013450"/>
          <p14:tracePt t="6458" x="8216900" y="6007100"/>
          <p14:tracePt t="6475" x="8255000" y="6007100"/>
          <p14:tracePt t="6491" x="8274050" y="6007100"/>
          <p14:tracePt t="6508" x="8286750" y="6000750"/>
          <p14:tracePt t="6546" x="8274050" y="6000750"/>
          <p14:tracePt t="6554" x="8261350" y="6000750"/>
          <p14:tracePt t="6562" x="8235950" y="6000750"/>
          <p14:tracePt t="6575" x="8197850" y="6007100"/>
          <p14:tracePt t="6591" x="8051800" y="6038850"/>
          <p14:tracePt t="6608" x="8001000" y="6057900"/>
          <p14:tracePt t="6625" x="7975600" y="6064250"/>
          <p14:tracePt t="6641" x="7950200" y="6070600"/>
          <p14:tracePt t="6658" x="7931150" y="6076950"/>
          <p14:tracePt t="6675" x="7893050" y="6083300"/>
          <p14:tracePt t="6692" x="7874000" y="6089650"/>
          <p14:tracePt t="6708" x="7842250" y="6089650"/>
          <p14:tracePt t="6725" x="7823200" y="6089650"/>
          <p14:tracePt t="6741" x="7797800" y="6089650"/>
          <p14:tracePt t="6775" x="7785100" y="6089650"/>
          <p14:tracePt t="7246" x="7785100" y="6102350"/>
          <p14:tracePt t="7261" x="7785100" y="6108700"/>
          <p14:tracePt t="7276" x="7785100" y="608965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CBDBEE-9A83-491B-B169-0DC10B91F45E}"/>
              </a:ext>
            </a:extLst>
          </p:cNvPr>
          <p:cNvSpPr/>
          <p:nvPr/>
        </p:nvSpPr>
        <p:spPr>
          <a:xfrm>
            <a:off x="567730" y="1487006"/>
            <a:ext cx="1063688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sz="4800" b="1" dirty="0">
                <a:solidFill>
                  <a:srgbClr val="7030A0"/>
                </a:solidFill>
              </a:rPr>
              <a:t>1. What are the various states of matter?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EFEBC1-0FF5-4A17-BB5D-3C59098A461D}"/>
              </a:ext>
            </a:extLst>
          </p:cNvPr>
          <p:cNvSpPr txBox="1"/>
          <p:nvPr/>
        </p:nvSpPr>
        <p:spPr>
          <a:xfrm>
            <a:off x="1423686" y="2743200"/>
            <a:ext cx="92018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sz="4400" dirty="0"/>
              <a:t>The various states of matter are solid, liquid &amp; gas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7EC38F-325B-4DD0-80D5-1298F4984450}"/>
              </a:ext>
            </a:extLst>
          </p:cNvPr>
          <p:cNvSpPr txBox="1"/>
          <p:nvPr/>
        </p:nvSpPr>
        <p:spPr>
          <a:xfrm>
            <a:off x="288806" y="292368"/>
            <a:ext cx="409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FFC000"/>
                </a:solidFill>
              </a:rPr>
              <a:t>Can You recall?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876C9FE-2732-47EC-AF2A-D45FB340FA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055882"/>
      </p:ext>
    </p:extLst>
  </p:cSld>
  <p:clrMapOvr>
    <a:masterClrMapping/>
  </p:clrMapOvr>
  <p:transition spd="slow" advTm="15122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78" x="3111500" y="3994150"/>
          <p14:tracePt t="1000" x="3111500" y="3987800"/>
          <p14:tracePt t="1007" x="3117850" y="3987800"/>
          <p14:tracePt t="1015" x="3124200" y="3987800"/>
          <p14:tracePt t="1031" x="3130550" y="3987800"/>
          <p14:tracePt t="1047" x="3143250" y="3981450"/>
          <p14:tracePt t="1065" x="3155950" y="3968750"/>
          <p14:tracePt t="1081" x="3175000" y="3968750"/>
          <p14:tracePt t="1098" x="3200400" y="3949700"/>
          <p14:tracePt t="1115" x="3213100" y="3943350"/>
          <p14:tracePt t="1131" x="3238500" y="3930650"/>
          <p14:tracePt t="1148" x="3263900" y="3911600"/>
          <p14:tracePt t="1165" x="3333750" y="3892550"/>
          <p14:tracePt t="1181" x="3384550" y="3879850"/>
          <p14:tracePt t="1198" x="3441700" y="3867150"/>
          <p14:tracePt t="1215" x="3486150" y="3860800"/>
          <p14:tracePt t="1231" x="3517900" y="3860800"/>
          <p14:tracePt t="1248" x="3556000" y="3854450"/>
          <p14:tracePt t="1264" x="3562350" y="3848100"/>
          <p14:tracePt t="1281" x="3575050" y="3835400"/>
          <p14:tracePt t="1298" x="3581400" y="3835400"/>
          <p14:tracePt t="1391" x="3575050" y="3835400"/>
          <p14:tracePt t="1398" x="3562350" y="3835400"/>
          <p14:tracePt t="1405" x="3536950" y="3835400"/>
          <p14:tracePt t="1414" x="3505200" y="3848100"/>
          <p14:tracePt t="1431" x="3429000" y="3848100"/>
          <p14:tracePt t="1448" x="3371850" y="3848100"/>
          <p14:tracePt t="1464" x="3346450" y="3848100"/>
          <p14:tracePt t="1481" x="3333750" y="3848100"/>
          <p14:tracePt t="1578" x="3346450" y="3841750"/>
          <p14:tracePt t="1586" x="3371850" y="3829050"/>
          <p14:tracePt t="1598" x="3397250" y="3816350"/>
          <p14:tracePt t="1614" x="3492500" y="3752850"/>
          <p14:tracePt t="1631" x="3689350" y="3600450"/>
          <p14:tracePt t="1648" x="3790950" y="3511550"/>
          <p14:tracePt t="1664" x="3867150" y="3441700"/>
          <p14:tracePt t="1681" x="3911600" y="3390900"/>
          <p14:tracePt t="1698" x="3937000" y="3340100"/>
          <p14:tracePt t="1714" x="3937000" y="3314700"/>
          <p14:tracePt t="1731" x="3937000" y="3289300"/>
          <p14:tracePt t="1748" x="3898900" y="3270250"/>
          <p14:tracePt t="1764" x="3829050" y="3244850"/>
          <p14:tracePt t="1781" x="3644900" y="3238500"/>
          <p14:tracePt t="1797" x="3549650" y="3238500"/>
          <p14:tracePt t="1814" x="3473450" y="3244850"/>
          <p14:tracePt t="1831" x="3409950" y="3270250"/>
          <p14:tracePt t="1847" x="3384550" y="3282950"/>
          <p14:tracePt t="1864" x="3365500" y="3302000"/>
          <p14:tracePt t="1881" x="3365500" y="3314700"/>
          <p14:tracePt t="2128" x="3365500" y="3276600"/>
          <p14:tracePt t="2137" x="3365500" y="3213100"/>
          <p14:tracePt t="2148" x="3365500" y="3136900"/>
          <p14:tracePt t="2164" x="3384550" y="3003550"/>
          <p14:tracePt t="2166" x="3403600" y="2959100"/>
          <p14:tracePt t="2181" x="3441700" y="2882900"/>
          <p14:tracePt t="2198" x="3511550" y="2813050"/>
          <p14:tracePt t="2214" x="3619500" y="2743200"/>
          <p14:tracePt t="2231" x="3733800" y="2692400"/>
          <p14:tracePt t="2247" x="3892550" y="2654300"/>
          <p14:tracePt t="2264" x="3949700" y="2647950"/>
          <p14:tracePt t="2281" x="3987800" y="2641600"/>
          <p14:tracePt t="2297" x="4013200" y="2647950"/>
          <p14:tracePt t="2314" x="4013200" y="2660650"/>
          <p14:tracePt t="2331" x="4006850" y="2705100"/>
          <p14:tracePt t="2347" x="3975100" y="2743200"/>
          <p14:tracePt t="2364" x="3917950" y="2774950"/>
          <p14:tracePt t="2381" x="3873500" y="2806700"/>
          <p14:tracePt t="2397" x="3822700" y="2832100"/>
          <p14:tracePt t="2414" x="3740150" y="2882900"/>
          <p14:tracePt t="2431" x="3657600" y="2933700"/>
          <p14:tracePt t="2447" x="3581400" y="2978150"/>
          <p14:tracePt t="2464" x="3536950" y="2997200"/>
          <p14:tracePt t="2481" x="3517900" y="3009900"/>
          <p14:tracePt t="2497" x="3511550" y="3016250"/>
          <p14:tracePt t="2531" x="3556000" y="3016250"/>
          <p14:tracePt t="2547" x="3689350" y="2971800"/>
          <p14:tracePt t="2564" x="3968750" y="2889250"/>
          <p14:tracePt t="2581" x="4171950" y="2844800"/>
          <p14:tracePt t="2597" x="4356100" y="2806700"/>
          <p14:tracePt t="2614" x="4514850" y="2787650"/>
          <p14:tracePt t="2631" x="4641850" y="2774950"/>
          <p14:tracePt t="2880" x="4737100" y="2755900"/>
          <p14:tracePt t="2888" x="4838700" y="2736850"/>
          <p14:tracePt t="2897" x="4940300" y="2711450"/>
          <p14:tracePt t="2914" x="5137150" y="2667000"/>
          <p14:tracePt t="2931" x="5353050" y="2641600"/>
          <p14:tracePt t="2947" x="5645150" y="2616200"/>
          <p14:tracePt t="2964" x="5784850" y="2584450"/>
          <p14:tracePt t="2980" x="5880100" y="2571750"/>
          <p14:tracePt t="3210" x="5981700" y="2527300"/>
          <p14:tracePt t="3217" x="6070600" y="2476500"/>
          <p14:tracePt t="3231" x="6178550" y="2425700"/>
          <p14:tracePt t="3247" x="6470650" y="2305050"/>
          <p14:tracePt t="3264" x="6648450" y="2266950"/>
          <p14:tracePt t="3281" x="6813550" y="2247900"/>
          <p14:tracePt t="3297" x="6940550" y="2247900"/>
          <p14:tracePt t="3314" x="7029450" y="2260600"/>
          <p14:tracePt t="3331" x="7112000" y="2279650"/>
          <p14:tracePt t="3347" x="7124700" y="2286000"/>
          <p14:tracePt t="3578" x="7213600" y="2286000"/>
          <p14:tracePt t="3585" x="7315200" y="2292350"/>
          <p14:tracePt t="3597" x="7423150" y="2292350"/>
          <p14:tracePt t="3614" x="7645400" y="2298700"/>
          <p14:tracePt t="3631" x="7835900" y="2298700"/>
          <p14:tracePt t="3647" x="7893050" y="2298700"/>
          <p14:tracePt t="3664" x="7905750" y="2298700"/>
          <p14:tracePt t="3878" x="8013700" y="2298700"/>
          <p14:tracePt t="3886" x="8121650" y="2298700"/>
          <p14:tracePt t="3897" x="8223250" y="2298700"/>
          <p14:tracePt t="3914" x="8394700" y="2298700"/>
          <p14:tracePt t="3930" x="8547100" y="2292350"/>
          <p14:tracePt t="3947" x="8750300" y="2266950"/>
          <p14:tracePt t="3964" x="8845550" y="2247900"/>
          <p14:tracePt t="3980" x="8934450" y="2241550"/>
          <p14:tracePt t="3997" x="9010650" y="2241550"/>
          <p14:tracePt t="4013" x="9074150" y="2241550"/>
          <p14:tracePt t="4210" x="9156700" y="2222500"/>
          <p14:tracePt t="4217" x="9239250" y="2203450"/>
          <p14:tracePt t="4230" x="9296400" y="2197100"/>
          <p14:tracePt t="4247" x="9486900" y="2178050"/>
          <p14:tracePt t="4263" x="9588500" y="2165350"/>
          <p14:tracePt t="4280" x="9664700" y="2165350"/>
          <p14:tracePt t="4297" x="9715500" y="2171700"/>
          <p14:tracePt t="4313" x="9766300" y="2171700"/>
          <p14:tracePt t="4330" x="9785350" y="2171700"/>
          <p14:tracePt t="4347" x="9798050" y="2171700"/>
          <p14:tracePt t="4364" x="9804400" y="2171700"/>
          <p14:tracePt t="4380" x="9810750" y="2171700"/>
          <p14:tracePt t="4397" x="9817100" y="2171700"/>
          <p14:tracePt t="4466" x="9817100" y="2178050"/>
          <p14:tracePt t="4584" x="9810750" y="2178050"/>
          <p14:tracePt t="4600" x="9798050" y="2178050"/>
          <p14:tracePt t="4607" x="9791700" y="2178050"/>
          <p14:tracePt t="4615" x="9785350" y="2178050"/>
          <p14:tracePt t="4630" x="9772650" y="2184400"/>
          <p14:tracePt t="4647" x="9747250" y="2197100"/>
          <p14:tracePt t="4663" x="9709150" y="2203450"/>
          <p14:tracePt t="4680" x="9671050" y="2209800"/>
          <p14:tracePt t="4697" x="9613900" y="2222500"/>
          <p14:tracePt t="4713" x="9582150" y="2228850"/>
          <p14:tracePt t="4730" x="9537700" y="2235200"/>
          <p14:tracePt t="4747" x="9499600" y="2241550"/>
          <p14:tracePt t="4763" x="9448800" y="2247900"/>
          <p14:tracePt t="4780" x="9385300" y="2260600"/>
          <p14:tracePt t="4797" x="9359900" y="2273300"/>
          <p14:tracePt t="4813" x="9347200" y="2273300"/>
          <p14:tracePt t="4830" x="9334500" y="2273300"/>
          <p14:tracePt t="4847" x="9328150" y="2273300"/>
          <p14:tracePt t="4863" x="9296400" y="2279650"/>
          <p14:tracePt t="4880" x="9264650" y="2286000"/>
          <p14:tracePt t="4897" x="9213850" y="2298700"/>
          <p14:tracePt t="4914" x="9156700" y="2311400"/>
          <p14:tracePt t="4930" x="9067800" y="2349500"/>
          <p14:tracePt t="4947" x="9010650" y="2355850"/>
          <p14:tracePt t="4964" x="8953500" y="2368550"/>
          <p14:tracePt t="4980" x="8890000" y="2374900"/>
          <p14:tracePt t="4997" x="8820150" y="2387600"/>
          <p14:tracePt t="5013" x="8680450" y="2438400"/>
          <p14:tracePt t="5030" x="8578850" y="2489200"/>
          <p14:tracePt t="5047" x="8477250" y="2527300"/>
          <p14:tracePt t="5063" x="8350250" y="2584450"/>
          <p14:tracePt t="5080" x="8248650" y="2616200"/>
          <p14:tracePt t="5097" x="8121650" y="2660650"/>
          <p14:tracePt t="5113" x="8032750" y="2692400"/>
          <p14:tracePt t="5130" x="7931150" y="2730500"/>
          <p14:tracePt t="5147" x="7829550" y="2755900"/>
          <p14:tracePt t="5163" x="7740650" y="2774950"/>
          <p14:tracePt t="5180" x="7708900" y="2787650"/>
          <p14:tracePt t="5197" x="7696200" y="2787650"/>
          <p14:tracePt t="5230" x="7689850" y="2787650"/>
          <p14:tracePt t="5495" x="7651750" y="2794000"/>
          <p14:tracePt t="5502" x="7600950" y="2794000"/>
          <p14:tracePt t="5514" x="7543800" y="2800350"/>
          <p14:tracePt t="5530" x="7429500" y="2800350"/>
          <p14:tracePt t="5547" x="7258050" y="2806700"/>
          <p14:tracePt t="5563" x="7137400" y="2819400"/>
          <p14:tracePt t="5580" x="7042150" y="2832100"/>
          <p14:tracePt t="5597" x="6972300" y="2838450"/>
          <p14:tracePt t="5613" x="6934200" y="2838450"/>
          <p14:tracePt t="5630" x="6927850" y="2838450"/>
          <p14:tracePt t="5876" x="6896100" y="2832100"/>
          <p14:tracePt t="5884" x="6832600" y="2825750"/>
          <p14:tracePt t="5891" x="6775450" y="2819400"/>
          <p14:tracePt t="5900" x="6731000" y="2800350"/>
          <p14:tracePt t="5913" x="6680200" y="2800350"/>
          <p14:tracePt t="5930" x="6527800" y="2787650"/>
          <p14:tracePt t="5947" x="6407150" y="2787650"/>
          <p14:tracePt t="5963" x="6261100" y="2768600"/>
          <p14:tracePt t="5980" x="6108700" y="2768600"/>
          <p14:tracePt t="5997" x="5918200" y="2781300"/>
          <p14:tracePt t="6013" x="5848350" y="2781300"/>
          <p14:tracePt t="6030" x="5822950" y="2781300"/>
          <p14:tracePt t="6046" x="5816600" y="2781300"/>
          <p14:tracePt t="6278" x="5772150" y="2774950"/>
          <p14:tracePt t="6286" x="5708650" y="2768600"/>
          <p14:tracePt t="6297" x="5638800" y="2755900"/>
          <p14:tracePt t="6313" x="5518150" y="2743200"/>
          <p14:tracePt t="6330" x="5454650" y="2736850"/>
          <p14:tracePt t="6347" x="5416550" y="2730500"/>
          <p14:tracePt t="6363" x="5372100" y="2730500"/>
          <p14:tracePt t="6380" x="5295900" y="2730500"/>
          <p14:tracePt t="6396" x="5238750" y="2730500"/>
          <p14:tracePt t="6413" x="5194300" y="2730500"/>
          <p14:tracePt t="6430" x="5156200" y="2736850"/>
          <p14:tracePt t="6446" x="5149850" y="2736850"/>
          <p14:tracePt t="6463" x="5137150" y="2736850"/>
          <p14:tracePt t="6530" x="5137150" y="2743200"/>
          <p14:tracePt t="6545" x="5137150" y="2749550"/>
          <p14:tracePt t="6553" x="5143500" y="2749550"/>
          <p14:tracePt t="6563" x="5162550" y="2749550"/>
          <p14:tracePt t="6580" x="5232400" y="2755900"/>
          <p14:tracePt t="6597" x="5340350" y="2755900"/>
          <p14:tracePt t="6613" x="5492750" y="2736850"/>
          <p14:tracePt t="6630" x="5594350" y="2717800"/>
          <p14:tracePt t="6646" x="5715000" y="2673350"/>
          <p14:tracePt t="6663" x="5822950" y="2641600"/>
          <p14:tracePt t="6666" x="5867400" y="2635250"/>
          <p14:tracePt t="6680" x="5905500" y="2622550"/>
          <p14:tracePt t="6696" x="5937250" y="2603500"/>
          <p14:tracePt t="6713" x="5943600" y="2603500"/>
          <p14:tracePt t="6749" x="5937250" y="2603500"/>
          <p14:tracePt t="6763" x="5899150" y="2603500"/>
          <p14:tracePt t="6780" x="5835650" y="2609850"/>
          <p14:tracePt t="6796" x="5753100" y="2641600"/>
          <p14:tracePt t="6813" x="5683250" y="2660650"/>
          <p14:tracePt t="6830" x="5600700" y="2686050"/>
          <p14:tracePt t="6846" x="5480050" y="2736850"/>
          <p14:tracePt t="6863" x="5422900" y="2755900"/>
          <p14:tracePt t="6880" x="5397500" y="2774950"/>
          <p14:tracePt t="6896" x="5384800" y="2774950"/>
          <p14:tracePt t="6913" x="5384800" y="2781300"/>
          <p14:tracePt t="6930" x="5391150" y="2781300"/>
          <p14:tracePt t="6946" x="5480050" y="2768600"/>
          <p14:tracePt t="6963" x="5619750" y="2736850"/>
          <p14:tracePt t="6980" x="5721350" y="2711450"/>
          <p14:tracePt t="6996" x="5867400" y="2686050"/>
          <p14:tracePt t="7013" x="5956300" y="2673350"/>
          <p14:tracePt t="7030" x="6038850" y="2667000"/>
          <p14:tracePt t="7046" x="6076950" y="2667000"/>
          <p14:tracePt t="7063" x="6102350" y="2667000"/>
          <p14:tracePt t="7080" x="6108700" y="2667000"/>
          <p14:tracePt t="7117" x="6096000" y="2667000"/>
          <p14:tracePt t="7129" x="6083300" y="2667000"/>
          <p14:tracePt t="7146" x="6000750" y="2673350"/>
          <p14:tracePt t="7163" x="5899150" y="2692400"/>
          <p14:tracePt t="7180" x="5810250" y="2698750"/>
          <p14:tracePt t="7196" x="5753100" y="2705100"/>
          <p14:tracePt t="7213" x="5721350" y="2711450"/>
          <p14:tracePt t="7230" x="5613400" y="2736850"/>
          <p14:tracePt t="7246" x="5511800" y="2768600"/>
          <p14:tracePt t="7263" x="5391150" y="2800350"/>
          <p14:tracePt t="7279" x="5302250" y="2832100"/>
          <p14:tracePt t="7296" x="5238750" y="2851150"/>
          <p14:tracePt t="7313" x="5219700" y="2857500"/>
          <p14:tracePt t="7330" x="5213350" y="2857500"/>
          <p14:tracePt t="7346" x="5187950" y="2863850"/>
          <p14:tracePt t="7363" x="5175250" y="2863850"/>
          <p14:tracePt t="7380" x="5168900" y="2863850"/>
          <p14:tracePt t="7650" x="5124450" y="2870200"/>
          <p14:tracePt t="7657" x="5080000" y="2889250"/>
          <p14:tracePt t="7665" x="5010150" y="2914650"/>
          <p14:tracePt t="7679" x="4908550" y="2952750"/>
          <p14:tracePt t="7696" x="4806950" y="3003550"/>
          <p14:tracePt t="7713" x="4724400" y="3041650"/>
          <p14:tracePt t="7730" x="4648200" y="3092450"/>
          <p14:tracePt t="7747" x="4603750" y="3130550"/>
          <p14:tracePt t="7763" x="4552950" y="3175000"/>
          <p14:tracePt t="7780" x="4527550" y="3200400"/>
          <p14:tracePt t="7796" x="4521200" y="3213100"/>
          <p14:tracePt t="7813" x="4514850" y="3213100"/>
          <p14:tracePt t="7830" x="4514850" y="3219450"/>
          <p14:tracePt t="7860" x="4521200" y="3219450"/>
          <p14:tracePt t="7868" x="4540250" y="3219450"/>
          <p14:tracePt t="7879" x="4565650" y="3219450"/>
          <p14:tracePt t="7896" x="4629150" y="3194050"/>
          <p14:tracePt t="8132" x="4610100" y="3200400"/>
          <p14:tracePt t="8143" x="4584700" y="3219450"/>
          <p14:tracePt t="8153" x="4527550" y="3263900"/>
          <p14:tracePt t="8163" x="4489450" y="3276600"/>
          <p14:tracePt t="8180" x="4457700" y="3302000"/>
          <p14:tracePt t="8196" x="4425950" y="3327400"/>
          <p14:tracePt t="8213" x="4406900" y="3340100"/>
          <p14:tracePt t="8229" x="4368800" y="3352800"/>
          <p14:tracePt t="8246" x="4362450" y="3352800"/>
          <p14:tracePt t="8263" x="4356100" y="3359150"/>
          <p14:tracePt t="8296" x="4349750" y="3359150"/>
          <p14:tracePt t="8612" x="4362450" y="3359150"/>
          <p14:tracePt t="8627" x="4368800" y="3359150"/>
          <p14:tracePt t="8656" x="4381500" y="3352800"/>
          <p14:tracePt t="8664" x="4387850" y="3352800"/>
          <p14:tracePt t="8671" x="4400550" y="3340100"/>
          <p14:tracePt t="8679" x="4425950" y="3327400"/>
          <p14:tracePt t="8696" x="4464050" y="3314700"/>
          <p14:tracePt t="8713" x="4483100" y="3308350"/>
          <p14:tracePt t="8729" x="4495800" y="3302000"/>
          <p14:tracePt t="8746" x="4495800" y="3289300"/>
          <p14:tracePt t="8763" x="4502150" y="3276600"/>
          <p14:tracePt t="8779" x="4508500" y="3270250"/>
          <p14:tracePt t="8796" x="4533900" y="3263900"/>
          <p14:tracePt t="8813" x="4591050" y="3244850"/>
          <p14:tracePt t="8829" x="4679950" y="3232150"/>
          <p14:tracePt t="8846" x="4826000" y="3225800"/>
          <p14:tracePt t="8863" x="4902200" y="3225800"/>
          <p14:tracePt t="8879" x="4978400" y="3232150"/>
          <p14:tracePt t="8896" x="5048250" y="3251200"/>
          <p14:tracePt t="8913" x="5175250" y="3289300"/>
          <p14:tracePt t="8929" x="5264150" y="3321050"/>
          <p14:tracePt t="8946" x="5359400" y="3346450"/>
          <p14:tracePt t="8963" x="5454650" y="3359150"/>
          <p14:tracePt t="8979" x="5524500" y="3365500"/>
          <p14:tracePt t="8996" x="5594350" y="3378200"/>
          <p14:tracePt t="9013" x="5645150" y="3378200"/>
          <p14:tracePt t="9029" x="5670550" y="3378200"/>
          <p14:tracePt t="9046" x="5702300" y="3378200"/>
          <p14:tracePt t="9062" x="5721350" y="3378200"/>
          <p14:tracePt t="9096" x="5721350" y="3371850"/>
          <p14:tracePt t="9319" x="5759450" y="3371850"/>
          <p14:tracePt t="9326" x="5803900" y="3371850"/>
          <p14:tracePt t="9335" x="5848350" y="3378200"/>
          <p14:tracePt t="9346" x="5892800" y="3384550"/>
          <p14:tracePt t="9363" x="5981700" y="3390900"/>
          <p14:tracePt t="9379" x="6121400" y="3409950"/>
          <p14:tracePt t="9396" x="6261100" y="3409950"/>
          <p14:tracePt t="9413" x="6369050" y="3416300"/>
          <p14:tracePt t="9429" x="6477000" y="3422650"/>
          <p14:tracePt t="9446" x="6578600" y="3441700"/>
          <p14:tracePt t="9462" x="6610350" y="3441700"/>
          <p14:tracePt t="9479" x="6629400" y="3448050"/>
          <p14:tracePt t="9496" x="6629400" y="3454400"/>
          <p14:tracePt t="9512" x="6635750" y="3454400"/>
          <p14:tracePt t="9529" x="6635750" y="3460750"/>
          <p14:tracePt t="9770" x="6680200" y="3460750"/>
          <p14:tracePt t="9777" x="6731000" y="3467100"/>
          <p14:tracePt t="9784" x="6800850" y="3473450"/>
          <p14:tracePt t="9796" x="6845300" y="3479800"/>
          <p14:tracePt t="9812" x="6946900" y="3479800"/>
          <p14:tracePt t="9829" x="7112000" y="3505200"/>
          <p14:tracePt t="9845" x="7219950" y="3505200"/>
          <p14:tracePt t="9862" x="7315200" y="3511550"/>
          <p14:tracePt t="9879" x="7416800" y="3517900"/>
          <p14:tracePt t="9896" x="7493000" y="3536950"/>
          <p14:tracePt t="9912" x="7569200" y="3543300"/>
          <p14:tracePt t="9929" x="7600950" y="3543300"/>
          <p14:tracePt t="9946" x="7613650" y="3543300"/>
          <p14:tracePt t="9962" x="7620000" y="3543300"/>
          <p14:tracePt t="9979" x="7626350" y="3543300"/>
          <p14:tracePt t="10257" x="7658100" y="3543300"/>
          <p14:tracePt t="10266" x="7708900" y="3543300"/>
          <p14:tracePt t="10272" x="7740650" y="3543300"/>
          <p14:tracePt t="10281" x="7804150" y="3543300"/>
          <p14:tracePt t="10295" x="7905750" y="3543300"/>
          <p14:tracePt t="10312" x="8020050" y="3549650"/>
          <p14:tracePt t="10329" x="8121650" y="3556000"/>
          <p14:tracePt t="10346" x="8172450" y="3556000"/>
          <p14:tracePt t="10362" x="8216900" y="3556000"/>
          <p14:tracePt t="10379" x="8229600" y="3556000"/>
          <p14:tracePt t="10396" x="8235950" y="3556000"/>
          <p14:tracePt t="10723" x="8261350" y="3556000"/>
          <p14:tracePt t="10731" x="8305800" y="3556000"/>
          <p14:tracePt t="10738" x="8324850" y="3556000"/>
          <p14:tracePt t="10746" x="8356600" y="3556000"/>
          <p14:tracePt t="10762" x="8394700" y="3556000"/>
          <p14:tracePt t="10779" x="8420100" y="3556000"/>
          <p14:tracePt t="10796" x="8432800" y="3556000"/>
          <p14:tracePt t="10812" x="8451850" y="3556000"/>
          <p14:tracePt t="10829" x="8483600" y="3556000"/>
          <p14:tracePt t="10845" x="8496300" y="3556000"/>
          <p14:tracePt t="10862" x="8502650" y="3556000"/>
          <p14:tracePt t="10879" x="8515350" y="3556000"/>
          <p14:tracePt t="12587" x="8496300" y="3556000"/>
          <p14:tracePt t="12594" x="8458200" y="3562350"/>
          <p14:tracePt t="12602" x="8426450" y="3581400"/>
          <p14:tracePt t="12612" x="8369300" y="3587750"/>
          <p14:tracePt t="12628" x="8261350" y="3619500"/>
          <p14:tracePt t="12645" x="8115300" y="3670300"/>
          <p14:tracePt t="12661" x="7874000" y="3727450"/>
          <p14:tracePt t="12678" x="7747000" y="3752850"/>
          <p14:tracePt t="12695" x="7658100" y="3778250"/>
          <p14:tracePt t="12712" x="7575550" y="3797300"/>
          <p14:tracePt t="12729" x="7505700" y="3816350"/>
          <p14:tracePt t="12745" x="7410450" y="3822700"/>
          <p14:tracePt t="12762" x="7366000" y="3835400"/>
          <p14:tracePt t="12778" x="7315200" y="3835400"/>
          <p14:tracePt t="12795" x="7264400" y="3841750"/>
          <p14:tracePt t="12812" x="7226300" y="3848100"/>
          <p14:tracePt t="12828" x="7181850" y="3867150"/>
          <p14:tracePt t="12845" x="7150100" y="3873500"/>
          <p14:tracePt t="12862" x="7143750" y="3879850"/>
          <p14:tracePt t="12878" x="7137400" y="3879850"/>
          <p14:tracePt t="13159" x="7143750" y="3879850"/>
          <p14:tracePt t="13165" x="7150100" y="3879850"/>
          <p14:tracePt t="13188" x="7156450" y="3879850"/>
        </p14:tracePtLst>
      </p14:laserTraceLst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5750B0-4381-4360-9C5E-883E90878D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09" y="500865"/>
            <a:ext cx="2128021" cy="22549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4A310C-9448-4A4D-A635-4F83135012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237" y="500865"/>
            <a:ext cx="2338916" cy="23389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B3340D-B629-4891-AA1E-0F38513C27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537" y="336710"/>
            <a:ext cx="3090212" cy="25030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2322D7-4787-4230-81F9-6C1C2FA707D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7" t="22954" r="5348" b="41941"/>
          <a:stretch/>
        </p:blipFill>
        <p:spPr>
          <a:xfrm>
            <a:off x="241794" y="3526906"/>
            <a:ext cx="11608955" cy="2989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4CF8AD-EE2F-4968-85A5-97B588DEC5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067" y="336710"/>
            <a:ext cx="2572176" cy="25721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FCE883-610F-4E50-A527-C7851A12FE8C}"/>
              </a:ext>
            </a:extLst>
          </p:cNvPr>
          <p:cNvSpPr txBox="1"/>
          <p:nvPr/>
        </p:nvSpPr>
        <p:spPr>
          <a:xfrm>
            <a:off x="3862249" y="4653023"/>
            <a:ext cx="1689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Yes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1A22F-78E8-4A56-AF99-B85A94D867A6}"/>
              </a:ext>
            </a:extLst>
          </p:cNvPr>
          <p:cNvSpPr txBox="1"/>
          <p:nvPr/>
        </p:nvSpPr>
        <p:spPr>
          <a:xfrm>
            <a:off x="8102279" y="4653022"/>
            <a:ext cx="471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Flatten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6F4D3D-7DC2-4DA9-8F56-EADC1F715B7C}"/>
              </a:ext>
            </a:extLst>
          </p:cNvPr>
          <p:cNvSpPr txBox="1"/>
          <p:nvPr/>
        </p:nvSpPr>
        <p:spPr>
          <a:xfrm>
            <a:off x="3835674" y="5021726"/>
            <a:ext cx="207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Yes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837BB8-8600-4822-ABD4-285C7A38BB53}"/>
              </a:ext>
            </a:extLst>
          </p:cNvPr>
          <p:cNvSpPr txBox="1"/>
          <p:nvPr/>
        </p:nvSpPr>
        <p:spPr>
          <a:xfrm>
            <a:off x="8112355" y="5055127"/>
            <a:ext cx="1678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Flatten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195894-5959-4324-ADF4-F9DAE8DEE943}"/>
              </a:ext>
            </a:extLst>
          </p:cNvPr>
          <p:cNvSpPr txBox="1"/>
          <p:nvPr/>
        </p:nvSpPr>
        <p:spPr>
          <a:xfrm>
            <a:off x="3806338" y="5483391"/>
            <a:ext cx="1724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Yes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278364-A6D2-416B-B96C-9FCA1AA57F09}"/>
              </a:ext>
            </a:extLst>
          </p:cNvPr>
          <p:cNvSpPr txBox="1"/>
          <p:nvPr/>
        </p:nvSpPr>
        <p:spPr>
          <a:xfrm>
            <a:off x="8112355" y="5555004"/>
            <a:ext cx="2523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Flatten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8700A6-27EA-404D-9AC4-A4F4A2D2F47F}"/>
              </a:ext>
            </a:extLst>
          </p:cNvPr>
          <p:cNvSpPr txBox="1"/>
          <p:nvPr/>
        </p:nvSpPr>
        <p:spPr>
          <a:xfrm>
            <a:off x="3806338" y="5949339"/>
            <a:ext cx="1879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No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92F67C-3131-4E99-B14C-D58A3BF91675}"/>
              </a:ext>
            </a:extLst>
          </p:cNvPr>
          <p:cNvSpPr txBox="1"/>
          <p:nvPr/>
        </p:nvSpPr>
        <p:spPr>
          <a:xfrm>
            <a:off x="7539408" y="5949338"/>
            <a:ext cx="3669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Breaks into pieces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6EB52848-1779-4F57-B5DF-283245E571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378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3"/>
    </mc:Choice>
    <mc:Fallback>
      <p:transition spd="slow" advTm="1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319B0C-9A40-48EA-AA7B-929E7510549F}"/>
              </a:ext>
            </a:extLst>
          </p:cNvPr>
          <p:cNvSpPr/>
          <p:nvPr/>
        </p:nvSpPr>
        <p:spPr>
          <a:xfrm>
            <a:off x="2048718" y="1045144"/>
            <a:ext cx="767989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5400" dirty="0"/>
              <a:t>Iron (Fe)</a:t>
            </a:r>
          </a:p>
          <a:p>
            <a:pPr algn="ctr"/>
            <a:r>
              <a:rPr lang="en-IN" sz="5400" dirty="0"/>
              <a:t>Copper (Cu)</a:t>
            </a:r>
          </a:p>
          <a:p>
            <a:pPr algn="ctr"/>
            <a:r>
              <a:rPr lang="en-IN" sz="5400" dirty="0"/>
              <a:t>Aluminium (Al)</a:t>
            </a:r>
          </a:p>
          <a:p>
            <a:pPr algn="ctr"/>
            <a:r>
              <a:rPr lang="en-IN" sz="5400" dirty="0"/>
              <a:t>Carbon (C)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B561D2-3CEC-49A6-8CBC-A48E08C16C4B}"/>
              </a:ext>
            </a:extLst>
          </p:cNvPr>
          <p:cNvSpPr/>
          <p:nvPr/>
        </p:nvSpPr>
        <p:spPr>
          <a:xfrm>
            <a:off x="2654367" y="4598572"/>
            <a:ext cx="7074244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sz="5400" b="1" dirty="0"/>
              <a:t> </a:t>
            </a:r>
            <a:r>
              <a:rPr lang="en-IN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lustre/paleness</a:t>
            </a:r>
          </a:p>
          <a:p>
            <a:pPr algn="ctr"/>
            <a:r>
              <a:rPr lang="en-IN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malleability/ brittleness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75481D5-8460-4242-BF69-830DD97E56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51150"/>
      </p:ext>
    </p:extLst>
  </p:cSld>
  <p:clrMapOvr>
    <a:masterClrMapping/>
  </p:clrMapOvr>
  <p:transition spd="slow" advTm="245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C4A1C9D2-A860-4C03-BA95-F22BC2C9C3F8}"/>
              </a:ext>
            </a:extLst>
          </p:cNvPr>
          <p:cNvSpPr/>
          <p:nvPr/>
        </p:nvSpPr>
        <p:spPr>
          <a:xfrm>
            <a:off x="4201609" y="648182"/>
            <a:ext cx="3877519" cy="2083443"/>
          </a:xfrm>
          <a:prstGeom prst="ellipse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95421D5-69CE-45E0-AE82-0BAA6B700DE4}"/>
              </a:ext>
            </a:extLst>
          </p:cNvPr>
          <p:cNvSpPr/>
          <p:nvPr/>
        </p:nvSpPr>
        <p:spPr>
          <a:xfrm>
            <a:off x="1481559" y="3715474"/>
            <a:ext cx="3379808" cy="1724628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A20512D-99C0-4A57-9C84-8AA004494C00}"/>
              </a:ext>
            </a:extLst>
          </p:cNvPr>
          <p:cNvSpPr/>
          <p:nvPr/>
        </p:nvSpPr>
        <p:spPr>
          <a:xfrm>
            <a:off x="6944810" y="3622876"/>
            <a:ext cx="3773347" cy="199084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0E57010-A90F-41FE-91AC-743AE6D1DA06}"/>
              </a:ext>
            </a:extLst>
          </p:cNvPr>
          <p:cNvCxnSpPr>
            <a:cxnSpLocks/>
            <a:stCxn id="3" idx="3"/>
            <a:endCxn id="4" idx="0"/>
          </p:cNvCxnSpPr>
          <p:nvPr/>
        </p:nvCxnSpPr>
        <p:spPr>
          <a:xfrm flipH="1">
            <a:off x="3171463" y="2426512"/>
            <a:ext cx="1597996" cy="128896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F545644-0C7F-4555-8A25-4C03994C13F6}"/>
              </a:ext>
            </a:extLst>
          </p:cNvPr>
          <p:cNvCxnSpPr>
            <a:cxnSpLocks/>
            <a:stCxn id="3" idx="5"/>
            <a:endCxn id="5" idx="0"/>
          </p:cNvCxnSpPr>
          <p:nvPr/>
        </p:nvCxnSpPr>
        <p:spPr>
          <a:xfrm>
            <a:off x="7511278" y="2426512"/>
            <a:ext cx="1320206" cy="11963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A7C5EB1-08CF-48B3-B2AD-0A1CF215534A}"/>
              </a:ext>
            </a:extLst>
          </p:cNvPr>
          <p:cNvSpPr txBox="1"/>
          <p:nvPr/>
        </p:nvSpPr>
        <p:spPr>
          <a:xfrm>
            <a:off x="2325819" y="4254622"/>
            <a:ext cx="2164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Metals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FDF9076-867A-48FA-B0EA-145576CC0BA9}"/>
              </a:ext>
            </a:extLst>
          </p:cNvPr>
          <p:cNvSpPr txBox="1"/>
          <p:nvPr/>
        </p:nvSpPr>
        <p:spPr>
          <a:xfrm>
            <a:off x="7755037" y="4295133"/>
            <a:ext cx="28589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Non-metals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A70ABE-CFE0-4ADB-9A02-A88DA6A5D105}"/>
              </a:ext>
            </a:extLst>
          </p:cNvPr>
          <p:cNvSpPr txBox="1"/>
          <p:nvPr/>
        </p:nvSpPr>
        <p:spPr>
          <a:xfrm>
            <a:off x="5058135" y="1276682"/>
            <a:ext cx="2164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/>
              <a:t>Elements</a:t>
            </a:r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4FEB656F-5C90-493A-84DA-E2EF4036C3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590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2579">
        <p15:prstTrans prst="drape"/>
      </p:transition>
    </mc:Choice>
    <mc:Fallback>
      <p:transition spd="slow" advTm="125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73" x="7766050" y="6534150"/>
          <p14:tracePt t="1196" x="7759700" y="6534150"/>
          <p14:tracePt t="1210" x="7759700" y="6527800"/>
          <p14:tracePt t="1226" x="7759700" y="6521450"/>
          <p14:tracePt t="1233" x="7753350" y="6521450"/>
          <p14:tracePt t="1248" x="7747000" y="6521450"/>
          <p14:tracePt t="1264" x="7747000" y="6515100"/>
          <p14:tracePt t="1293" x="7740650" y="6515100"/>
          <p14:tracePt t="1346" x="7740650" y="6508750"/>
          <p14:tracePt t="1526" x="7734300" y="6508750"/>
          <p14:tracePt t="1632" x="7727950" y="6508750"/>
          <p14:tracePt t="1662" x="7721600" y="6508750"/>
          <p14:tracePt t="1745" x="7721600" y="6496050"/>
          <p14:tracePt t="1782" x="7715250" y="6496050"/>
          <p14:tracePt t="1858" x="7708900" y="6496050"/>
          <p14:tracePt t="2159" x="7702550" y="6483350"/>
          <p14:tracePt t="2168" x="7696200" y="6470650"/>
          <p14:tracePt t="2173" x="7689850" y="6464300"/>
          <p14:tracePt t="2181" x="7689850" y="6451600"/>
          <p14:tracePt t="2210" x="7689850" y="6445250"/>
          <p14:tracePt t="2256" x="7683500" y="6438900"/>
          <p14:tracePt t="2270" x="7677150" y="6432550"/>
          <p14:tracePt t="2286" x="7677150" y="6419850"/>
          <p14:tracePt t="2302" x="7677150" y="6413500"/>
          <p14:tracePt t="2308" x="7677150" y="6407150"/>
          <p14:tracePt t="6120" x="7683500" y="6407150"/>
          <p14:tracePt t="7075" x="7658100" y="6413500"/>
          <p14:tracePt t="7083" x="7613650" y="6413500"/>
          <p14:tracePt t="7090" x="7581900" y="6419850"/>
          <p14:tracePt t="7098" x="7543800" y="6426200"/>
          <p14:tracePt t="7113" x="7512050" y="6432550"/>
          <p14:tracePt t="7129" x="7486650" y="6438900"/>
          <p14:tracePt t="7146" x="7480300" y="6445250"/>
          <p14:tracePt t="7338" x="7480300" y="6413500"/>
          <p14:tracePt t="7346" x="7473950" y="6337300"/>
          <p14:tracePt t="7353" x="7454900" y="6254750"/>
          <p14:tracePt t="7363" x="7448550" y="6165850"/>
          <p14:tracePt t="7380" x="7423150" y="6019800"/>
          <p14:tracePt t="7396" x="7385050" y="5867400"/>
          <p14:tracePt t="7412" x="7353300" y="5651500"/>
          <p14:tracePt t="7430" x="7327900" y="5499100"/>
          <p14:tracePt t="7450" x="7264400" y="5207000"/>
          <p14:tracePt t="7463" x="7251700" y="5105400"/>
          <p14:tracePt t="7479" x="7194550" y="4927600"/>
          <p14:tracePt t="7496" x="7156450" y="4730750"/>
          <p14:tracePt t="7513" x="7118350" y="4622800"/>
          <p14:tracePt t="7529" x="7086600" y="4527550"/>
          <p14:tracePt t="7546" x="7048500" y="4445000"/>
          <p14:tracePt t="7562" x="6978650" y="4343400"/>
          <p14:tracePt t="7579" x="6940550" y="4298950"/>
          <p14:tracePt t="7596" x="6908800" y="4279900"/>
          <p14:tracePt t="7613" x="6877050" y="4273550"/>
          <p14:tracePt t="7629" x="6819900" y="4267200"/>
          <p14:tracePt t="7646" x="6661150" y="4286250"/>
          <p14:tracePt t="7662" x="6540500" y="4311650"/>
          <p14:tracePt t="7679" x="6445250" y="4349750"/>
          <p14:tracePt t="7696" x="6381750" y="4368800"/>
          <p14:tracePt t="7713" x="6343650" y="4381500"/>
          <p14:tracePt t="7729" x="6324600" y="4381500"/>
          <p14:tracePt t="7746" x="6311900" y="4381500"/>
          <p14:tracePt t="7762" x="6299200" y="4381500"/>
          <p14:tracePt t="7779" x="6286500" y="4343400"/>
          <p14:tracePt t="7796" x="6280150" y="4216400"/>
          <p14:tracePt t="7813" x="6324600" y="4070350"/>
          <p14:tracePt t="7829" x="6362700" y="3981450"/>
          <p14:tracePt t="7846" x="6426200" y="3873500"/>
          <p14:tracePt t="7863" x="6496050" y="3759200"/>
          <p14:tracePt t="7879" x="6559550" y="3651250"/>
          <p14:tracePt t="7896" x="6597650" y="3568700"/>
          <p14:tracePt t="7912" x="6610350" y="3543300"/>
          <p14:tracePt t="8143" x="6546850" y="3416300"/>
          <p14:tracePt t="8150" x="6438900" y="3257550"/>
          <p14:tracePt t="8162" x="6369050" y="3155950"/>
          <p14:tracePt t="8179" x="6248400" y="3003550"/>
          <p14:tracePt t="8196" x="6108700" y="2863850"/>
          <p14:tracePt t="8213" x="6032500" y="2794000"/>
          <p14:tracePt t="8229" x="5937250" y="2743200"/>
          <p14:tracePt t="8246" x="5816600" y="2660650"/>
          <p14:tracePt t="8262" x="5689600" y="2527300"/>
          <p14:tracePt t="8279" x="5638800" y="2463800"/>
          <p14:tracePt t="8296" x="5626100" y="2432050"/>
          <p14:tracePt t="8315" x="5613400" y="2368550"/>
          <p14:tracePt t="8330" x="5613400" y="2330450"/>
          <p14:tracePt t="8346" x="5619750" y="2279650"/>
          <p14:tracePt t="8362" x="5638800" y="2235200"/>
          <p14:tracePt t="8382" x="5676900" y="2197100"/>
          <p14:tracePt t="8400" x="5702300" y="2165350"/>
          <p14:tracePt t="8418" x="5772150" y="2152650"/>
          <p14:tracePt t="8435" x="5873750" y="2139950"/>
          <p14:tracePt t="8453" x="5924550" y="2139950"/>
          <p14:tracePt t="8463" x="5956300" y="2139950"/>
          <p14:tracePt t="8479" x="6026150" y="2159000"/>
          <p14:tracePt t="8496" x="6159500" y="2222500"/>
          <p14:tracePt t="8514" x="6261100" y="2286000"/>
          <p14:tracePt t="8533" x="6426200" y="2393950"/>
          <p14:tracePt t="8551" x="6489700" y="2451100"/>
          <p14:tracePt t="8567" x="6534150" y="2482850"/>
          <p14:tracePt t="8583" x="6553200" y="2508250"/>
          <p14:tracePt t="8585" x="6559550" y="2520950"/>
          <p14:tracePt t="8606" x="6584950" y="2533650"/>
          <p14:tracePt t="8627" x="6610350" y="2590800"/>
          <p14:tracePt t="8643" x="6635750" y="2647950"/>
          <p14:tracePt t="8658" x="6661150" y="2730500"/>
          <p14:tracePt t="8675" x="6661150" y="2787650"/>
          <p14:tracePt t="8686" x="6654800" y="2813050"/>
          <p14:tracePt t="8696" x="6629400" y="2832100"/>
          <p14:tracePt t="8712" x="6521450" y="2889250"/>
          <p14:tracePt t="8729" x="6165850" y="3105150"/>
          <p14:tracePt t="8746" x="5918200" y="3314700"/>
          <p14:tracePt t="8763" x="5689600" y="3530600"/>
          <p14:tracePt t="8779" x="5441950" y="3733800"/>
          <p14:tracePt t="8796" x="5029200" y="4064000"/>
          <p14:tracePt t="8812" x="4813300" y="4216400"/>
          <p14:tracePt t="8832" x="4514850" y="4425950"/>
          <p14:tracePt t="8845" x="4438650" y="4495800"/>
          <p14:tracePt t="8862" x="4292600" y="4591050"/>
          <p14:tracePt t="8879" x="4133850" y="4730750"/>
          <p14:tracePt t="8896" x="4051300" y="4832350"/>
          <p14:tracePt t="8912" x="4006850" y="4902200"/>
          <p14:tracePt t="8929" x="3968750" y="4953000"/>
          <p14:tracePt t="8945" x="3943350" y="4972050"/>
          <p14:tracePt t="8962" x="3937000" y="4984750"/>
          <p14:tracePt t="8979" x="3943350" y="4984750"/>
          <p14:tracePt t="9218" x="3905250" y="5003800"/>
          <p14:tracePt t="9236" x="3790950" y="5035550"/>
          <p14:tracePt t="9250" x="3721100" y="5067300"/>
          <p14:tracePt t="9262" x="3683000" y="5080000"/>
          <p14:tracePt t="9279" x="3644900" y="5099050"/>
          <p14:tracePt t="9296" x="3632200" y="5118100"/>
          <p14:tracePt t="9312" x="3625850" y="5118100"/>
          <p14:tracePt t="9329" x="3619500" y="5118100"/>
          <p14:tracePt t="9586" x="3632200" y="5118100"/>
          <p14:tracePt t="9597" x="3638550" y="5118100"/>
          <p14:tracePt t="9612" x="3663950" y="5124450"/>
          <p14:tracePt t="9629" x="3695700" y="5130800"/>
          <p14:tracePt t="9645" x="3790950" y="5149850"/>
          <p14:tracePt t="9662" x="3879850" y="5162550"/>
          <p14:tracePt t="9679" x="4006850" y="5200650"/>
          <p14:tracePt t="9695" x="4191000" y="5226050"/>
          <p14:tracePt t="9712" x="4438650" y="5245100"/>
          <p14:tracePt t="9729" x="4895850" y="5283200"/>
          <p14:tracePt t="9745" x="5156200" y="5302250"/>
          <p14:tracePt t="9762" x="5340350" y="5308600"/>
          <p14:tracePt t="9779" x="5473700" y="5308600"/>
          <p14:tracePt t="9795" x="5543550" y="5308600"/>
          <p14:tracePt t="9812" x="5575300" y="5308600"/>
          <p14:tracePt t="9828" x="5581650" y="5308600"/>
          <p14:tracePt t="10083" x="5708650" y="5295900"/>
          <p14:tracePt t="10090" x="5892800" y="5270500"/>
          <p14:tracePt t="10099" x="6140450" y="5245100"/>
          <p14:tracePt t="10112" x="6654800" y="5187950"/>
          <p14:tracePt t="10129" x="7131050" y="5175250"/>
          <p14:tracePt t="10145" x="7569200" y="5181600"/>
          <p14:tracePt t="10162" x="7874000" y="5226050"/>
          <p14:tracePt t="10179" x="8064500" y="5251450"/>
          <p14:tracePt t="10195" x="8223250" y="5283200"/>
          <p14:tracePt t="10212" x="8267700" y="5289550"/>
          <p14:tracePt t="10473" x="8331200" y="5289550"/>
          <p14:tracePt t="10488" x="8407400" y="5283200"/>
          <p14:tracePt t="10501" x="8623300" y="5257800"/>
          <p14:tracePt t="10512" x="8705850" y="5245100"/>
          <p14:tracePt t="10529" x="8864600" y="5232400"/>
          <p14:tracePt t="10545" x="9023350" y="5213350"/>
          <p14:tracePt t="10562" x="9163050" y="5213350"/>
          <p14:tracePt t="10579" x="9315450" y="5207000"/>
          <p14:tracePt t="10595" x="9398000" y="5207000"/>
          <p14:tracePt t="10612" x="9442450" y="5207000"/>
          <p14:tracePt t="10628" x="9467850" y="5207000"/>
          <p14:tracePt t="10645" x="9480550" y="5213350"/>
          <p14:tracePt t="10662" x="9486900" y="5213350"/>
          <p14:tracePt t="10728" x="9486900" y="5219700"/>
          <p14:tracePt t="11225" x="9480550" y="5219700"/>
          <p14:tracePt t="11235" x="9467850" y="5226050"/>
          <p14:tracePt t="11252" x="9442450" y="5232400"/>
          <p14:tracePt t="11266" x="9404350" y="5232400"/>
          <p14:tracePt t="11278" x="9378950" y="5232400"/>
          <p14:tracePt t="11295" x="9359900" y="5232400"/>
          <p14:tracePt t="11312" x="9347200" y="5238750"/>
          <p14:tracePt t="11329" x="9334500" y="5238750"/>
          <p14:tracePt t="11367" x="9328150" y="5238750"/>
          <p14:tracePt t="11389" x="9321800" y="5245100"/>
          <p14:tracePt t="11405" x="9315450" y="5245100"/>
          <p14:tracePt t="11653" x="9309100" y="5245100"/>
        </p14:tracePtLst>
      </p14:laserTraceLst>
    </p:ext>
  </p:extLs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840A97-D3A7-4D6D-B73D-5B6518F90F20}"/>
              </a:ext>
            </a:extLst>
          </p:cNvPr>
          <p:cNvSpPr txBox="1"/>
          <p:nvPr/>
        </p:nvSpPr>
        <p:spPr>
          <a:xfrm>
            <a:off x="3379808" y="2141317"/>
            <a:ext cx="78129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Metalloids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695A907-3E78-42E9-AD8C-D406FCA89D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11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6"/>
    </mc:Choice>
    <mc:Fallback>
      <p:transition spd="slow" advTm="3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22" x="9315450" y="5245100"/>
        </p14:tracePtLst>
      </p14:laserTraceLst>
    </p:ext>
  </p:extLs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69B7A6-BA91-41B7-BF31-8BAA2C8528D1}"/>
              </a:ext>
            </a:extLst>
          </p:cNvPr>
          <p:cNvSpPr txBox="1"/>
          <p:nvPr/>
        </p:nvSpPr>
        <p:spPr>
          <a:xfrm>
            <a:off x="2662175" y="231494"/>
            <a:ext cx="69332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Types of Compounds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C81627-F9B8-4DA8-8875-3D5BE3F555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0" t="27511" r="14937" b="22194"/>
          <a:stretch/>
        </p:blipFill>
        <p:spPr>
          <a:xfrm>
            <a:off x="2874287" y="1365812"/>
            <a:ext cx="6304438" cy="44731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BAF6117-2778-4C30-A05C-074E9EE06CF5}"/>
              </a:ext>
            </a:extLst>
          </p:cNvPr>
          <p:cNvSpPr/>
          <p:nvPr/>
        </p:nvSpPr>
        <p:spPr>
          <a:xfrm>
            <a:off x="1682186" y="5779598"/>
            <a:ext cx="914400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/>
              <a:t>Apparatus : Evaporating dish, tripod stand, burner, etc. </a:t>
            </a:r>
          </a:p>
          <a:p>
            <a:r>
              <a:rPr lang="en-IN" sz="2400" dirty="0"/>
              <a:t>Chemicals : Camphor, washing soda, blue vitriol, sugar, glucose, urea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FB162B8-F450-490B-8550-1CF8ECD1DA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073579"/>
      </p:ext>
    </p:extLst>
  </p:cSld>
  <p:clrMapOvr>
    <a:masterClrMapping/>
  </p:clrMapOvr>
  <p:transition spd="slow" advTm="81296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5" x="9321800" y="5232400"/>
          <p14:tracePt t="1002" x="9321800" y="5213350"/>
          <p14:tracePt t="1013" x="9321800" y="5200650"/>
          <p14:tracePt t="1029" x="9328150" y="5130800"/>
          <p14:tracePt t="1046" x="9334500" y="5035550"/>
          <p14:tracePt t="1063" x="9347200" y="4972050"/>
          <p14:tracePt t="1079" x="9359900" y="4914900"/>
          <p14:tracePt t="1096" x="9366250" y="4857750"/>
          <p14:tracePt t="1113" x="9385300" y="4813300"/>
          <p14:tracePt t="1129" x="9410700" y="4749800"/>
          <p14:tracePt t="1146" x="9429750" y="4711700"/>
          <p14:tracePt t="1163" x="9442450" y="4686300"/>
          <p14:tracePt t="1179" x="9448800" y="4673600"/>
          <p14:tracePt t="1196" x="9455150" y="4667250"/>
          <p14:tracePt t="1213" x="9461500" y="4667250"/>
          <p14:tracePt t="1483" x="9474200" y="4629150"/>
          <p14:tracePt t="1490" x="9486900" y="4572000"/>
          <p14:tracePt t="1500" x="9505950" y="4508500"/>
          <p14:tracePt t="1513" x="9550400" y="4394200"/>
          <p14:tracePt t="1529" x="9588500" y="4311650"/>
          <p14:tracePt t="1546" x="9620250" y="4248150"/>
          <p14:tracePt t="1563" x="9645650" y="4203700"/>
          <p14:tracePt t="1579" x="9671050" y="4171950"/>
          <p14:tracePt t="1596" x="9715500" y="4133850"/>
          <p14:tracePt t="1613" x="9740900" y="4121150"/>
          <p14:tracePt t="1629" x="9747250" y="4114800"/>
          <p14:tracePt t="1926" x="9759950" y="4102100"/>
          <p14:tracePt t="1934" x="9759950" y="4083050"/>
          <p14:tracePt t="1941" x="9766300" y="4057650"/>
          <p14:tracePt t="1950" x="9772650" y="4038600"/>
          <p14:tracePt t="1963" x="9785350" y="4013200"/>
          <p14:tracePt t="1979" x="9836150" y="3905250"/>
          <p14:tracePt t="1996" x="9893300" y="3822700"/>
          <p14:tracePt t="2013" x="9937750" y="3759200"/>
          <p14:tracePt t="2029" x="9975850" y="3702050"/>
          <p14:tracePt t="2046" x="9994900" y="3689350"/>
          <p14:tracePt t="2062" x="10013950" y="3670300"/>
          <p14:tracePt t="2129" x="10020300" y="3670300"/>
          <p14:tracePt t="2144" x="10026650" y="3670300"/>
          <p14:tracePt t="2453" x="10039350" y="3651250"/>
          <p14:tracePt t="2460" x="10071100" y="3600450"/>
          <p14:tracePt t="2468" x="10102850" y="3575050"/>
          <p14:tracePt t="2479" x="10134600" y="3524250"/>
          <p14:tracePt t="2496" x="10185400" y="3486150"/>
          <p14:tracePt t="2513" x="10236200" y="3448050"/>
          <p14:tracePt t="2529" x="10255250" y="3441700"/>
          <p14:tracePt t="2546" x="10280650" y="3435350"/>
          <p14:tracePt t="2562" x="10299700" y="3429000"/>
          <p14:tracePt t="2579" x="10306050" y="3429000"/>
          <p14:tracePt t="2595" x="10318750" y="3429000"/>
          <p14:tracePt t="2912" x="10312400" y="3429000"/>
          <p14:tracePt t="2919" x="10287000" y="3397250"/>
          <p14:tracePt t="2929" x="10217150" y="3327400"/>
          <p14:tracePt t="2946" x="10071100" y="3155950"/>
          <p14:tracePt t="2962" x="9950450" y="3009900"/>
          <p14:tracePt t="2979" x="9759950" y="2819400"/>
          <p14:tracePt t="2996" x="9639300" y="2730500"/>
          <p14:tracePt t="3012" x="9544050" y="2654300"/>
          <p14:tracePt t="3029" x="9480550" y="2628900"/>
          <p14:tracePt t="3287" x="9423400" y="2571750"/>
          <p14:tracePt t="3295" x="9340850" y="2495550"/>
          <p14:tracePt t="3302" x="9264650" y="2425700"/>
          <p14:tracePt t="3312" x="9169400" y="2343150"/>
          <p14:tracePt t="3329" x="8985250" y="2203450"/>
          <p14:tracePt t="3346" x="8775700" y="2063750"/>
          <p14:tracePt t="3362" x="8515350" y="1949450"/>
          <p14:tracePt t="3379" x="8362950" y="1898650"/>
          <p14:tracePt t="3395" x="8210550" y="1854200"/>
          <p14:tracePt t="3412" x="8083550" y="1816100"/>
          <p14:tracePt t="3429" x="7975600" y="1790700"/>
          <p14:tracePt t="3445" x="7861300" y="1758950"/>
          <p14:tracePt t="3462" x="7791450" y="1746250"/>
          <p14:tracePt t="3479" x="7734300" y="1739900"/>
          <p14:tracePt t="3498" x="7651750" y="1727200"/>
          <p14:tracePt t="3512" x="7626350" y="1720850"/>
          <p14:tracePt t="3529" x="7607300" y="1714500"/>
          <p14:tracePt t="3545" x="7594600" y="1714500"/>
          <p14:tracePt t="3562" x="7588250" y="1714500"/>
          <p14:tracePt t="3768" x="7645400" y="1727200"/>
          <p14:tracePt t="3775" x="7721600" y="1771650"/>
          <p14:tracePt t="3783" x="7797800" y="1797050"/>
          <p14:tracePt t="3795" x="7861300" y="1841500"/>
          <p14:tracePt t="3812" x="7950200" y="1885950"/>
          <p14:tracePt t="3829" x="8083550" y="1955800"/>
          <p14:tracePt t="3845" x="8166100" y="2000250"/>
          <p14:tracePt t="3862" x="8248650" y="2038350"/>
          <p14:tracePt t="3879" x="8343900" y="2101850"/>
          <p14:tracePt t="3895" x="8470900" y="2190750"/>
          <p14:tracePt t="3912" x="8515350" y="2235200"/>
          <p14:tracePt t="3928" x="8566150" y="2286000"/>
          <p14:tracePt t="3945" x="8597900" y="2324100"/>
          <p14:tracePt t="3962" x="8623300" y="2374900"/>
          <p14:tracePt t="3979" x="8655050" y="2425700"/>
          <p14:tracePt t="3995" x="8661400" y="2463800"/>
          <p14:tracePt t="4012" x="8661400" y="2482850"/>
          <p14:tracePt t="4028" x="8661400" y="2495550"/>
          <p14:tracePt t="4045" x="8661400" y="2527300"/>
          <p14:tracePt t="4062" x="8648700" y="2540000"/>
          <p14:tracePt t="4079" x="8585200" y="2584450"/>
          <p14:tracePt t="4095" x="8439150" y="2641600"/>
          <p14:tracePt t="4112" x="8267700" y="2686050"/>
          <p14:tracePt t="4129" x="7962900" y="2755900"/>
          <p14:tracePt t="4145" x="7759700" y="2781300"/>
          <p14:tracePt t="4162" x="7556500" y="2800350"/>
          <p14:tracePt t="4179" x="7359650" y="2819400"/>
          <p14:tracePt t="4195" x="7175500" y="2832100"/>
          <p14:tracePt t="4212" x="6908800" y="2870200"/>
          <p14:tracePt t="4229" x="6750050" y="2901950"/>
          <p14:tracePt t="4245" x="6616700" y="2927350"/>
          <p14:tracePt t="4262" x="6508750" y="2933700"/>
          <p14:tracePt t="4278" x="6369050" y="2933700"/>
          <p14:tracePt t="4295" x="6318250" y="2927350"/>
          <p14:tracePt t="4312" x="6286500" y="2914650"/>
          <p14:tracePt t="4328" x="6261100" y="2895600"/>
          <p14:tracePt t="4345" x="6235700" y="2876550"/>
          <p14:tracePt t="4362" x="6197600" y="2838450"/>
          <p14:tracePt t="4379" x="6172200" y="2819400"/>
          <p14:tracePt t="4395" x="6153150" y="2781300"/>
          <p14:tracePt t="4412" x="6134100" y="2762250"/>
          <p14:tracePt t="4428" x="6121400" y="2730500"/>
          <p14:tracePt t="4445" x="6108700" y="2705100"/>
          <p14:tracePt t="4462" x="6102350" y="2698750"/>
          <p14:tracePt t="4479" x="6102350" y="2692400"/>
          <p14:tracePt t="4495" x="6102350" y="2679700"/>
          <p14:tracePt t="4556" x="6102350" y="2673350"/>
          <p14:tracePt t="4579" x="6102350" y="2667000"/>
          <p14:tracePt t="4594" x="6102350" y="2660650"/>
          <p14:tracePt t="4602" x="6102350" y="2654300"/>
          <p14:tracePt t="4612" x="6102350" y="2647950"/>
          <p14:tracePt t="4628" x="6115050" y="2635250"/>
          <p14:tracePt t="4645" x="6140450" y="2616200"/>
          <p14:tracePt t="4662" x="6172200" y="2603500"/>
          <p14:tracePt t="4678" x="6184900" y="2590800"/>
          <p14:tracePt t="4695" x="6197600" y="2584450"/>
          <p14:tracePt t="4712" x="6210300" y="2571750"/>
          <p14:tracePt t="4729" x="6248400" y="2565400"/>
          <p14:tracePt t="4745" x="6311900" y="2559050"/>
          <p14:tracePt t="4762" x="6381750" y="2552700"/>
          <p14:tracePt t="4778" x="6419850" y="2546350"/>
          <p14:tracePt t="4795" x="6470650" y="2546350"/>
          <p14:tracePt t="4812" x="6502400" y="2546350"/>
          <p14:tracePt t="4828" x="6553200" y="2546350"/>
          <p14:tracePt t="4845" x="6597650" y="2546350"/>
          <p14:tracePt t="4862" x="6642100" y="2546350"/>
          <p14:tracePt t="4878" x="6699250" y="2546350"/>
          <p14:tracePt t="4895" x="6769100" y="2546350"/>
          <p14:tracePt t="4912" x="6838950" y="2565400"/>
          <p14:tracePt t="4928" x="6908800" y="2584450"/>
          <p14:tracePt t="4945" x="6985000" y="2622550"/>
          <p14:tracePt t="4962" x="7086600" y="2654300"/>
          <p14:tracePt t="4978" x="7175500" y="2711450"/>
          <p14:tracePt t="4995" x="7232650" y="2743200"/>
          <p14:tracePt t="5012" x="7258050" y="2762250"/>
          <p14:tracePt t="5028" x="7289800" y="2774950"/>
          <p14:tracePt t="5045" x="7321550" y="2800350"/>
          <p14:tracePt t="5062" x="7340600" y="2800350"/>
          <p14:tracePt t="5078" x="7346950" y="2813050"/>
          <p14:tracePt t="5095" x="7366000" y="2819400"/>
          <p14:tracePt t="5112" x="7372350" y="2825750"/>
          <p14:tracePt t="5128" x="7391400" y="2844800"/>
          <p14:tracePt t="5145" x="7397750" y="2844800"/>
          <p14:tracePt t="5162" x="7404100" y="2851150"/>
          <p14:tracePt t="5195" x="7416800" y="2857500"/>
          <p14:tracePt t="5212" x="7429500" y="2863850"/>
          <p14:tracePt t="5228" x="7435850" y="2870200"/>
          <p14:tracePt t="5245" x="7442200" y="2882900"/>
          <p14:tracePt t="5278" x="7454900" y="2895600"/>
          <p14:tracePt t="5312" x="7461250" y="2901950"/>
          <p14:tracePt t="5328" x="7461250" y="2908300"/>
          <p14:tracePt t="5345" x="7467600" y="2914650"/>
          <p14:tracePt t="5362" x="7473950" y="2914650"/>
          <p14:tracePt t="5436" x="7473950" y="2921000"/>
          <p14:tracePt t="5512" x="7480300" y="2921000"/>
          <p14:tracePt t="5527" x="7480300" y="2927350"/>
          <p14:tracePt t="5534" x="7486650" y="2927350"/>
          <p14:tracePt t="5545" x="7486650" y="2940050"/>
          <p14:tracePt t="5790" x="7486650" y="2946400"/>
          <p14:tracePt t="5805" x="7486650" y="2952750"/>
          <p14:tracePt t="5843" x="7493000" y="2965450"/>
          <p14:tracePt t="5866" x="7493000" y="2971800"/>
          <p14:tracePt t="6091" x="7467600" y="2965450"/>
          <p14:tracePt t="6100" x="7435850" y="2959100"/>
          <p14:tracePt t="6105" x="7416800" y="2946400"/>
          <p14:tracePt t="6114" x="7391400" y="2933700"/>
          <p14:tracePt t="6128" x="7366000" y="2921000"/>
          <p14:tracePt t="6145" x="7346950" y="2914650"/>
          <p14:tracePt t="6161" x="7340600" y="2914650"/>
          <p14:tracePt t="6178" x="7334250" y="2914650"/>
          <p14:tracePt t="6692" x="7315200" y="2882900"/>
          <p14:tracePt t="6699" x="7296150" y="2851150"/>
          <p14:tracePt t="6712" x="7270750" y="2825750"/>
          <p14:tracePt t="6729" x="7226300" y="2749550"/>
          <p14:tracePt t="6745" x="7162800" y="2641600"/>
          <p14:tracePt t="6761" x="7150100" y="2603500"/>
          <p14:tracePt t="6778" x="7137400" y="2584450"/>
          <p14:tracePt t="6795" x="7131050" y="2571750"/>
          <p14:tracePt t="6811" x="7124700" y="2559050"/>
          <p14:tracePt t="6828" x="7124700" y="2552700"/>
          <p14:tracePt t="6845" x="7124700" y="2546350"/>
          <p14:tracePt t="7105" x="7105650" y="2527300"/>
          <p14:tracePt t="7115" x="7061200" y="2514600"/>
          <p14:tracePt t="7122" x="7023100" y="2501900"/>
          <p14:tracePt t="7128" x="6978650" y="2476500"/>
          <p14:tracePt t="7145" x="6896100" y="2438400"/>
          <p14:tracePt t="7161" x="6800850" y="2381250"/>
          <p14:tracePt t="7178" x="6718300" y="2317750"/>
          <p14:tracePt t="7195" x="6629400" y="2266950"/>
          <p14:tracePt t="7211" x="6489700" y="2190750"/>
          <p14:tracePt t="7228" x="6413500" y="2146300"/>
          <p14:tracePt t="7244" x="6362700" y="2114550"/>
          <p14:tracePt t="7261" x="6305550" y="2076450"/>
          <p14:tracePt t="7278" x="6286500" y="2057400"/>
          <p14:tracePt t="7294" x="6267450" y="2038350"/>
          <p14:tracePt t="7368" x="6280150" y="2051050"/>
          <p14:tracePt t="7375" x="6299200" y="2070100"/>
          <p14:tracePt t="7383" x="6343650" y="2095500"/>
          <p14:tracePt t="7394" x="6413500" y="2139950"/>
          <p14:tracePt t="7411" x="6521450" y="2209800"/>
          <p14:tracePt t="7428" x="6648450" y="2286000"/>
          <p14:tracePt t="7445" x="6718300" y="2330450"/>
          <p14:tracePt t="7461" x="6762750" y="2374900"/>
          <p14:tracePt t="7478" x="6826250" y="2425700"/>
          <p14:tracePt t="7495" x="6902450" y="2489200"/>
          <p14:tracePt t="7511" x="7048500" y="2603500"/>
          <p14:tracePt t="7528" x="7143750" y="2717800"/>
          <p14:tracePt t="7544" x="7226300" y="2844800"/>
          <p14:tracePt t="7561" x="7308850" y="2990850"/>
          <p14:tracePt t="7578" x="7397750" y="3168650"/>
          <p14:tracePt t="7594" x="7531100" y="3581400"/>
          <p14:tracePt t="7611" x="7607300" y="3898900"/>
          <p14:tracePt t="7628" x="7670800" y="4210050"/>
          <p14:tracePt t="7644" x="7702550" y="4425950"/>
          <p14:tracePt t="7661" x="7702550" y="4743450"/>
          <p14:tracePt t="7678" x="7702550" y="4851400"/>
          <p14:tracePt t="7694" x="7702550" y="4933950"/>
          <p14:tracePt t="7926" x="7594600" y="4978400"/>
          <p14:tracePt t="7934" x="7467600" y="5054600"/>
          <p14:tracePt t="7944" x="7321550" y="5149850"/>
          <p14:tracePt t="7961" x="7029450" y="5302250"/>
          <p14:tracePt t="7978" x="6604000" y="5562600"/>
          <p14:tracePt t="7994" x="6356350" y="5740400"/>
          <p14:tracePt t="8011" x="6108700" y="5937250"/>
          <p14:tracePt t="8027" x="5892800" y="6121400"/>
          <p14:tracePt t="8044" x="5632450" y="6369050"/>
          <p14:tracePt t="8061" x="5524500" y="6546850"/>
          <p14:tracePt t="8078" x="5441950" y="6673850"/>
          <p14:tracePt t="8094" x="5410200" y="6743700"/>
          <p14:tracePt t="8384" x="5321300" y="6724650"/>
          <p14:tracePt t="8391" x="5251450" y="6699250"/>
          <p14:tracePt t="8400" x="5187950" y="6680200"/>
          <p14:tracePt t="8411" x="5124450" y="6654800"/>
          <p14:tracePt t="8427" x="5016500" y="6616700"/>
          <p14:tracePt t="8444" x="4851400" y="6559550"/>
          <p14:tracePt t="8461" x="4730750" y="6534150"/>
          <p14:tracePt t="8478" x="4610100" y="6502400"/>
          <p14:tracePt t="8494" x="4502150" y="6489700"/>
          <p14:tracePt t="8511" x="4387850" y="6457950"/>
          <p14:tracePt t="8528" x="4337050" y="6445250"/>
          <p14:tracePt t="8544" x="4267200" y="6426200"/>
          <p14:tracePt t="8561" x="4203700" y="6407150"/>
          <p14:tracePt t="8578" x="4146550" y="6394450"/>
          <p14:tracePt t="8594" x="4051300" y="6362700"/>
          <p14:tracePt t="8611" x="3981450" y="6337300"/>
          <p14:tracePt t="8628" x="3924300" y="6330950"/>
          <p14:tracePt t="8644" x="3873500" y="6324600"/>
          <p14:tracePt t="8661" x="3841750" y="6318250"/>
          <p14:tracePt t="8678" x="3803650" y="6318250"/>
          <p14:tracePt t="8694" x="3778250" y="6318250"/>
          <p14:tracePt t="8711" x="3759200" y="6318250"/>
          <p14:tracePt t="8728" x="3740150" y="6318250"/>
          <p14:tracePt t="8744" x="3727450" y="6318250"/>
          <p14:tracePt t="8761" x="3721100" y="6318250"/>
          <p14:tracePt t="8819" x="3714750" y="6318250"/>
          <p14:tracePt t="8849" x="3708400" y="6318250"/>
          <p14:tracePt t="8865" x="3695700" y="6318250"/>
          <p14:tracePt t="8872" x="3689350" y="6318250"/>
          <p14:tracePt t="8894" x="3683000" y="6318250"/>
          <p14:tracePt t="8902" x="3670300" y="6318250"/>
          <p14:tracePt t="8911" x="3663950" y="6318250"/>
          <p14:tracePt t="8927" x="3632200" y="6318250"/>
          <p14:tracePt t="8944" x="3613150" y="6330950"/>
          <p14:tracePt t="8961" x="3587750" y="6343650"/>
          <p14:tracePt t="8977" x="3556000" y="6356350"/>
          <p14:tracePt t="8994" x="3524250" y="6362700"/>
          <p14:tracePt t="9011" x="3498850" y="6375400"/>
          <p14:tracePt t="9027" x="3454400" y="6388100"/>
          <p14:tracePt t="9044" x="3397250" y="6400800"/>
          <p14:tracePt t="9061" x="3321050" y="6426200"/>
          <p14:tracePt t="9077" x="3276600" y="6438900"/>
          <p14:tracePt t="9094" x="3263900" y="6445250"/>
          <p14:tracePt t="9111" x="3257550" y="6445250"/>
          <p14:tracePt t="9127" x="3251200" y="6445250"/>
          <p14:tracePt t="9181" x="3251200" y="6451600"/>
          <p14:tracePt t="9195" x="3251200" y="6457950"/>
          <p14:tracePt t="9459" x="3232150" y="6451600"/>
          <p14:tracePt t="9466" x="3206750" y="6445250"/>
          <p14:tracePt t="9477" x="3175000" y="6438900"/>
          <p14:tracePt t="9494" x="3130550" y="6432550"/>
          <p14:tracePt t="9510" x="3111500" y="6419850"/>
          <p14:tracePt t="9527" x="3092450" y="6419850"/>
          <p14:tracePt t="9544" x="3079750" y="6419850"/>
          <p14:tracePt t="9631" x="3086100" y="6419850"/>
          <p14:tracePt t="9639" x="3098800" y="6407150"/>
          <p14:tracePt t="9647" x="3111500" y="6400800"/>
          <p14:tracePt t="9661" x="3155950" y="6388100"/>
          <p14:tracePt t="9677" x="3282950" y="6330950"/>
          <p14:tracePt t="9694" x="3352800" y="6318250"/>
          <p14:tracePt t="9711" x="3397250" y="6305550"/>
          <p14:tracePt t="9727" x="3422650" y="6305550"/>
          <p14:tracePt t="9744" x="3441700" y="6299200"/>
          <p14:tracePt t="9760" x="3448050" y="6299200"/>
          <p14:tracePt t="9834" x="3441700" y="6299200"/>
          <p14:tracePt t="9864" x="3435350" y="6299200"/>
          <p14:tracePt t="9872" x="3429000" y="6299200"/>
          <p14:tracePt t="9880" x="3422650" y="6299200"/>
          <p14:tracePt t="9992" x="3435350" y="6299200"/>
          <p14:tracePt t="10007" x="3454400" y="6299200"/>
          <p14:tracePt t="10015" x="3479800" y="6299200"/>
          <p14:tracePt t="10027" x="3492500" y="6299200"/>
          <p14:tracePt t="10044" x="3536950" y="6305550"/>
          <p14:tracePt t="10061" x="3562350" y="6311900"/>
          <p14:tracePt t="10077" x="3575050" y="6311900"/>
          <p14:tracePt t="10111" x="3581400" y="6311900"/>
          <p14:tracePt t="10346" x="3587750" y="6311900"/>
          <p14:tracePt t="10353" x="3600450" y="6318250"/>
          <p14:tracePt t="10362" x="3613150" y="6324600"/>
          <p14:tracePt t="10377" x="3638550" y="6330950"/>
          <p14:tracePt t="10394" x="3651250" y="6330950"/>
          <p14:tracePt t="10410" x="3683000" y="6337300"/>
          <p14:tracePt t="10427" x="3702050" y="6343650"/>
          <p14:tracePt t="10444" x="3778250" y="6369050"/>
          <p14:tracePt t="10460" x="3835400" y="6381750"/>
          <p14:tracePt t="10477" x="3886200" y="6394450"/>
          <p14:tracePt t="10494" x="3917950" y="6400800"/>
          <p14:tracePt t="10510" x="3956050" y="6413500"/>
          <p14:tracePt t="10527" x="3987800" y="6413500"/>
          <p14:tracePt t="10544" x="4019550" y="6419850"/>
          <p14:tracePt t="10561" x="4064000" y="6426200"/>
          <p14:tracePt t="10577" x="4102100" y="6432550"/>
          <p14:tracePt t="10594" x="4146550" y="6445250"/>
          <p14:tracePt t="10610" x="4159250" y="6445250"/>
          <p14:tracePt t="10627" x="4165600" y="6451600"/>
          <p14:tracePt t="10643" x="4165600" y="6464300"/>
          <p14:tracePt t="10895" x="4184650" y="6464300"/>
          <p14:tracePt t="10902" x="4210050" y="6464300"/>
          <p14:tracePt t="10910" x="4235450" y="6464300"/>
          <p14:tracePt t="10927" x="4298950" y="6457950"/>
          <p14:tracePt t="10944" x="4375150" y="6451600"/>
          <p14:tracePt t="10960" x="4457700" y="6451600"/>
          <p14:tracePt t="10977" x="4591050" y="6438900"/>
          <p14:tracePt t="10993" x="4667250" y="6438900"/>
          <p14:tracePt t="11010" x="4724400" y="6432550"/>
          <p14:tracePt t="11027" x="4768850" y="6432550"/>
          <p14:tracePt t="11044" x="4794250" y="6432550"/>
          <p14:tracePt t="11060" x="4832350" y="6432550"/>
          <p14:tracePt t="11077" x="4851400" y="6432550"/>
          <p14:tracePt t="11110" x="4857750" y="6432550"/>
          <p14:tracePt t="11127" x="4870450" y="6432550"/>
          <p14:tracePt t="11160" x="4876800" y="6432550"/>
          <p14:tracePt t="11177" x="4883150" y="6432550"/>
          <p14:tracePt t="11194" x="4895850" y="6432550"/>
          <p14:tracePt t="11210" x="4921250" y="6426200"/>
          <p14:tracePt t="11227" x="4933950" y="6426200"/>
          <p14:tracePt t="11243" x="4946650" y="6426200"/>
          <p14:tracePt t="11277" x="4953000" y="6426200"/>
          <p14:tracePt t="11668" x="4959350" y="6419850"/>
          <p14:tracePt t="11675" x="4965700" y="6419850"/>
          <p14:tracePt t="11683" x="4978400" y="6413500"/>
          <p14:tracePt t="11693" x="4984750" y="6413500"/>
          <p14:tracePt t="11710" x="4997450" y="6413500"/>
          <p14:tracePt t="11727" x="5003800" y="6407150"/>
          <p14:tracePt t="11743" x="5029200" y="6400800"/>
          <p14:tracePt t="11760" x="5035550" y="6400800"/>
          <p14:tracePt t="11777" x="5041900" y="6400800"/>
          <p14:tracePt t="12788" x="5054600" y="6400800"/>
          <p14:tracePt t="12796" x="5067300" y="6400800"/>
          <p14:tracePt t="12813" x="5073650" y="6400800"/>
          <p14:tracePt t="12818" x="5086350" y="6400800"/>
          <p14:tracePt t="12827" x="5092700" y="6400800"/>
          <p14:tracePt t="12843" x="5105400" y="6400800"/>
          <p14:tracePt t="12860" x="5111750" y="6400800"/>
          <p14:tracePt t="12876" x="5118100" y="6400800"/>
          <p14:tracePt t="12893" x="5130800" y="6400800"/>
          <p14:tracePt t="12983" x="5124450" y="6400800"/>
          <p14:tracePt t="13285" x="5162550" y="6388100"/>
          <p14:tracePt t="13292" x="5219700" y="6381750"/>
          <p14:tracePt t="13304" x="5283200" y="6369050"/>
          <p14:tracePt t="13311" x="5327650" y="6362700"/>
          <p14:tracePt t="13326" x="5422900" y="6356350"/>
          <p14:tracePt t="13343" x="5499100" y="6350000"/>
          <p14:tracePt t="13360" x="5638800" y="6350000"/>
          <p14:tracePt t="13376" x="5715000" y="6350000"/>
          <p14:tracePt t="13393" x="5784850" y="6350000"/>
          <p14:tracePt t="13410" x="5842000" y="6350000"/>
          <p14:tracePt t="13426" x="5886450" y="6350000"/>
          <p14:tracePt t="13443" x="5937250" y="6350000"/>
          <p14:tracePt t="13460" x="5962650" y="6350000"/>
          <p14:tracePt t="13476" x="5981700" y="6350000"/>
          <p14:tracePt t="13510" x="6000750" y="6350000"/>
          <p14:tracePt t="13526" x="6019800" y="6350000"/>
          <p14:tracePt t="13543" x="6032500" y="6350000"/>
          <p14:tracePt t="13560" x="6057900" y="6350000"/>
          <p14:tracePt t="13576" x="6096000" y="6350000"/>
          <p14:tracePt t="13593" x="6127750" y="6350000"/>
          <p14:tracePt t="13609" x="6153150" y="6350000"/>
          <p14:tracePt t="13626" x="6184900" y="6350000"/>
          <p14:tracePt t="13643" x="6203950" y="6350000"/>
          <p14:tracePt t="13660" x="6235700" y="6350000"/>
          <p14:tracePt t="13676" x="6248400" y="6350000"/>
          <p14:tracePt t="13693" x="6267450" y="6343650"/>
          <p14:tracePt t="13710" x="6273800" y="6343650"/>
          <p14:tracePt t="13726" x="6286500" y="6343650"/>
          <p14:tracePt t="13743" x="6292850" y="6343650"/>
          <p14:tracePt t="14268" x="6324600" y="6343650"/>
          <p14:tracePt t="14276" x="6381750" y="6343650"/>
          <p14:tracePt t="14283" x="6445250" y="6343650"/>
          <p14:tracePt t="14293" x="6496050" y="6343650"/>
          <p14:tracePt t="14310" x="6642100" y="6343650"/>
          <p14:tracePt t="14326" x="6769100" y="6343650"/>
          <p14:tracePt t="14343" x="6940550" y="6343650"/>
          <p14:tracePt t="14360" x="7029450" y="6343650"/>
          <p14:tracePt t="14376" x="7099300" y="6343650"/>
          <p14:tracePt t="14393" x="7150100" y="6343650"/>
          <p14:tracePt t="14409" x="7188200" y="6343650"/>
          <p14:tracePt t="14426" x="7213600" y="6343650"/>
          <p14:tracePt t="14443" x="7232650" y="6343650"/>
          <p14:tracePt t="14459" x="7239000" y="6343650"/>
          <p14:tracePt t="14476" x="7245350" y="6343650"/>
          <p14:tracePt t="14734" x="7270750" y="6343650"/>
          <p14:tracePt t="14742" x="7315200" y="6337300"/>
          <p14:tracePt t="14752" x="7353300" y="6337300"/>
          <p14:tracePt t="14759" x="7397750" y="6330950"/>
          <p14:tracePt t="14776" x="7461250" y="6330950"/>
          <p14:tracePt t="14792" x="7512050" y="6330950"/>
          <p14:tracePt t="14809" x="7588250" y="6330950"/>
          <p14:tracePt t="14826" x="7651750" y="6337300"/>
          <p14:tracePt t="14843" x="7702550" y="6343650"/>
          <p14:tracePt t="14859" x="7727950" y="6350000"/>
          <p14:tracePt t="14861" x="7740650" y="6350000"/>
          <p14:tracePt t="14876" x="7753350" y="6350000"/>
          <p14:tracePt t="14892" x="7759700" y="6350000"/>
          <p14:tracePt t="14909" x="7766050" y="6350000"/>
          <p14:tracePt t="15034" x="7766050" y="6356350"/>
          <p14:tracePt t="15042" x="7772400" y="6356350"/>
          <p14:tracePt t="15049" x="7778750" y="6356350"/>
          <p14:tracePt t="15059" x="7785100" y="6356350"/>
          <p14:tracePt t="15076" x="7804150" y="6356350"/>
          <p14:tracePt t="15093" x="7823200" y="6356350"/>
          <p14:tracePt t="15109" x="7861300" y="6356350"/>
          <p14:tracePt t="15126" x="7874000" y="6356350"/>
          <p14:tracePt t="15142" x="7886700" y="6356350"/>
          <p14:tracePt t="15357" x="7893050" y="6356350"/>
          <p14:tracePt t="15365" x="7905750" y="6356350"/>
          <p14:tracePt t="15376" x="7918450" y="6356350"/>
          <p14:tracePt t="15393" x="7950200" y="6356350"/>
          <p14:tracePt t="15409" x="8013700" y="6356350"/>
          <p14:tracePt t="15426" x="8051800" y="6350000"/>
          <p14:tracePt t="15443" x="8064500" y="6343650"/>
          <p14:tracePt t="15459" x="8083550" y="6337300"/>
          <p14:tracePt t="15597" x="8064500" y="6337300"/>
          <p14:tracePt t="15605" x="8039100" y="6337300"/>
          <p14:tracePt t="15613" x="7988300" y="6337300"/>
          <p14:tracePt t="15626" x="7912100" y="6337300"/>
          <p14:tracePt t="15643" x="7734300" y="6350000"/>
          <p14:tracePt t="15659" x="7664450" y="6362700"/>
          <p14:tracePt t="15676" x="7613650" y="6369050"/>
          <p14:tracePt t="15692" x="7569200" y="6375400"/>
          <p14:tracePt t="15709" x="7543800" y="6375400"/>
          <p14:tracePt t="15726" x="7518400" y="6375400"/>
          <p14:tracePt t="15742" x="7505700" y="6375400"/>
          <p14:tracePt t="15759" x="7499350" y="6375400"/>
          <p14:tracePt t="15776" x="7486650" y="6375400"/>
          <p14:tracePt t="15792" x="7480300" y="6375400"/>
          <p14:tracePt t="15809" x="7473950" y="6375400"/>
          <p14:tracePt t="16138" x="7448550" y="6375400"/>
          <p14:tracePt t="16146" x="7442200" y="6375400"/>
          <p14:tracePt t="16160" x="7429500" y="6375400"/>
          <p14:tracePt t="16176" x="7315200" y="6375400"/>
          <p14:tracePt t="16192" x="7137400" y="6381750"/>
          <p14:tracePt t="16209" x="6870700" y="6407150"/>
          <p14:tracePt t="16225" x="6623050" y="6438900"/>
          <p14:tracePt t="16242" x="6394450" y="6483350"/>
          <p14:tracePt t="16259" x="6115050" y="6553200"/>
          <p14:tracePt t="16276" x="5943600" y="6597650"/>
          <p14:tracePt t="16292" x="5797550" y="6667500"/>
          <p14:tracePt t="16309" x="5695950" y="6731000"/>
          <p14:tracePt t="16326" x="5575300" y="6800850"/>
          <p14:tracePt t="16342" x="5543550" y="6819900"/>
          <p14:tracePt t="16359" x="5505450" y="6851650"/>
          <p14:tracePt t="16376" x="5492750" y="6851650"/>
          <p14:tracePt t="16657" x="5448300" y="6845300"/>
          <p14:tracePt t="16664" x="5372100" y="6826250"/>
          <p14:tracePt t="16676" x="5295900" y="6819900"/>
          <p14:tracePt t="16692" x="5156200" y="6794500"/>
          <p14:tracePt t="16709" x="4946650" y="6762750"/>
          <p14:tracePt t="16725" x="4787900" y="6750050"/>
          <p14:tracePt t="16742" x="4629150" y="6737350"/>
          <p14:tracePt t="16759" x="4489450" y="6711950"/>
          <p14:tracePt t="16776" x="4368800" y="6692900"/>
          <p14:tracePt t="16792" x="4191000" y="6692900"/>
          <p14:tracePt t="16809" x="4076700" y="6705600"/>
          <p14:tracePt t="16826" x="4000500" y="6705600"/>
          <p14:tracePt t="16842" x="3943350" y="6711950"/>
          <p14:tracePt t="16859" x="3911600" y="6711950"/>
          <p14:tracePt t="16876" x="3898900" y="6711950"/>
          <p14:tracePt t="17002" x="3898900" y="6705600"/>
          <p14:tracePt t="17190" x="3930650" y="6699250"/>
          <p14:tracePt t="17197" x="3975100" y="6686550"/>
          <p14:tracePt t="17209" x="4006850" y="6686550"/>
          <p14:tracePt t="17226" x="4089400" y="6680200"/>
          <p14:tracePt t="17242" x="4203700" y="6680200"/>
          <p14:tracePt t="17259" x="4273550" y="6667500"/>
          <p14:tracePt t="17275" x="4311650" y="6667500"/>
          <p14:tracePt t="17293" x="4337050" y="6667500"/>
          <p14:tracePt t="17309" x="4349750" y="6667500"/>
          <p14:tracePt t="17325" x="4356100" y="6667500"/>
          <p14:tracePt t="17359" x="4362450" y="6667500"/>
          <p14:tracePt t="17375" x="4368800" y="6667500"/>
          <p14:tracePt t="17392" x="4381500" y="6667500"/>
          <p14:tracePt t="17409" x="4387850" y="6667500"/>
          <p14:tracePt t="17460" x="4394200" y="6667500"/>
          <p14:tracePt t="17911" x="4413250" y="6667500"/>
          <p14:tracePt t="17919" x="4432300" y="6667500"/>
          <p14:tracePt t="17929" x="4438650" y="6667500"/>
          <p14:tracePt t="17942" x="4457700" y="6667500"/>
          <p14:tracePt t="17959" x="4464050" y="6667500"/>
          <p14:tracePt t="17975" x="4470400" y="6667500"/>
          <p14:tracePt t="18422" x="4483100" y="6667500"/>
          <p14:tracePt t="18437" x="4495800" y="6667500"/>
          <p14:tracePt t="18453" x="4502150" y="6667500"/>
          <p14:tracePt t="18461" x="4508500" y="6667500"/>
          <p14:tracePt t="18475" x="4533900" y="6667500"/>
          <p14:tracePt t="18492" x="4552950" y="6667500"/>
          <p14:tracePt t="18508" x="4578350" y="6667500"/>
          <p14:tracePt t="18525" x="4597400" y="6661150"/>
          <p14:tracePt t="18542" x="4635500" y="6661150"/>
          <p14:tracePt t="18558" x="4654550" y="6661150"/>
          <p14:tracePt t="18575" x="4705350" y="6661150"/>
          <p14:tracePt t="18592" x="4762500" y="6661150"/>
          <p14:tracePt t="18609" x="4819650" y="6661150"/>
          <p14:tracePt t="18625" x="4889500" y="6680200"/>
          <p14:tracePt t="18642" x="4946650" y="6680200"/>
          <p14:tracePt t="18658" x="4997450" y="6692900"/>
          <p14:tracePt t="18675" x="5054600" y="6705600"/>
          <p14:tracePt t="18692" x="5143500" y="6711950"/>
          <p14:tracePt t="18708" x="5200650" y="6711950"/>
          <p14:tracePt t="18725" x="5232400" y="6711950"/>
          <p14:tracePt t="18742" x="5245100" y="6711950"/>
          <p14:tracePt t="18759" x="5257800" y="6711950"/>
          <p14:tracePt t="18775" x="5264150" y="6711950"/>
          <p14:tracePt t="19054" x="5295900" y="6711950"/>
          <p14:tracePt t="19060" x="5372100" y="6705600"/>
          <p14:tracePt t="19075" x="5511800" y="6705600"/>
          <p14:tracePt t="19092" x="5638800" y="6705600"/>
          <p14:tracePt t="19108" x="5803900" y="6705600"/>
          <p14:tracePt t="19125" x="5949950" y="6724650"/>
          <p14:tracePt t="19142" x="6045200" y="6750050"/>
          <p14:tracePt t="19158" x="6165850" y="6794500"/>
          <p14:tracePt t="19175" x="6216650" y="6800850"/>
          <p14:tracePt t="19192" x="6242050" y="6813550"/>
          <p14:tracePt t="19208" x="6267450" y="6826250"/>
          <p14:tracePt t="19225" x="6286500" y="6832600"/>
          <p14:tracePt t="19258" x="6292850" y="6845300"/>
          <p14:tracePt t="19662" x="6318250" y="6838950"/>
          <p14:tracePt t="19669" x="6375400" y="6813550"/>
          <p14:tracePt t="19678" x="6432550" y="6800850"/>
          <p14:tracePt t="19692" x="6534150" y="6769100"/>
          <p14:tracePt t="19708" x="6610350" y="6762750"/>
          <p14:tracePt t="19725" x="6686550" y="6756400"/>
          <p14:tracePt t="19741" x="6750050" y="6756400"/>
          <p14:tracePt t="19758" x="6826250" y="6750050"/>
          <p14:tracePt t="19775" x="6864350" y="6750050"/>
          <p14:tracePt t="19791" x="6921500" y="6750050"/>
          <p14:tracePt t="19808" x="6959600" y="6750050"/>
          <p14:tracePt t="19825" x="7016750" y="6750050"/>
          <p14:tracePt t="19842" x="7112000" y="6750050"/>
          <p14:tracePt t="19858" x="7150100" y="6743700"/>
          <p14:tracePt t="19875" x="7175500" y="6743700"/>
          <p14:tracePt t="19891" x="7181850" y="6743700"/>
          <p14:tracePt t="19908" x="7188200" y="6743700"/>
          <p14:tracePt t="19925" x="7194550" y="6743700"/>
          <p14:tracePt t="20276" x="7207250" y="6743700"/>
          <p14:tracePt t="20283" x="7226300" y="6743700"/>
          <p14:tracePt t="20291" x="7239000" y="6743700"/>
          <p14:tracePt t="20308" x="7270750" y="6743700"/>
          <p14:tracePt t="20324" x="7289800" y="6743700"/>
          <p14:tracePt t="20341" x="7321550" y="6743700"/>
          <p14:tracePt t="20358" x="7346950" y="6743700"/>
          <p14:tracePt t="20359" x="7359650" y="6743700"/>
          <p14:tracePt t="20375" x="7378700" y="6743700"/>
          <p14:tracePt t="20391" x="7397750" y="6743700"/>
          <p14:tracePt t="20408" x="7429500" y="6743700"/>
          <p14:tracePt t="20424" x="7461250" y="6743700"/>
          <p14:tracePt t="20441" x="7531100" y="6743700"/>
          <p14:tracePt t="20458" x="7569200" y="6743700"/>
          <p14:tracePt t="20475" x="7607300" y="6750050"/>
          <p14:tracePt t="20491" x="7626350" y="6750050"/>
          <p14:tracePt t="20508" x="7658100" y="6756400"/>
          <p14:tracePt t="20525" x="7708900" y="6756400"/>
          <p14:tracePt t="20541" x="7753350" y="6762750"/>
          <p14:tracePt t="20558" x="7778750" y="6769100"/>
          <p14:tracePt t="20575" x="7791450" y="6769100"/>
          <p14:tracePt t="20591" x="7816850" y="6769100"/>
          <p14:tracePt t="20608" x="7823200" y="6769100"/>
          <p14:tracePt t="20625" x="7829550" y="6769100"/>
          <p14:tracePt t="20641" x="7835900" y="6769100"/>
          <p14:tracePt t="21320" x="7842250" y="6769100"/>
          <p14:tracePt t="21329" x="7848600" y="6769100"/>
          <p14:tracePt t="21344" x="7854950" y="6769100"/>
          <p14:tracePt t="21411" x="7861300" y="6769100"/>
          <p14:tracePt t="21426" x="7867650" y="6769100"/>
          <p14:tracePt t="21447" x="7880350" y="6769100"/>
          <p14:tracePt t="21463" x="7886700" y="6769100"/>
          <p14:tracePt t="21478" x="7893050" y="6769100"/>
          <p14:tracePt t="21485" x="7899400" y="6769100"/>
          <p14:tracePt t="21494" x="7905750" y="6769100"/>
          <p14:tracePt t="21507" x="7912100" y="6769100"/>
          <p14:tracePt t="21524" x="7956550" y="6769100"/>
          <p14:tracePt t="21541" x="7994650" y="6769100"/>
          <p14:tracePt t="21558" x="8026400" y="6769100"/>
          <p14:tracePt t="21575" x="8083550" y="6769100"/>
          <p14:tracePt t="21591" x="8166100" y="6769100"/>
          <p14:tracePt t="21608" x="8197850" y="6769100"/>
          <p14:tracePt t="21624" x="8229600" y="6769100"/>
          <p14:tracePt t="21641" x="8261350" y="6775450"/>
          <p14:tracePt t="21657" x="8286750" y="6781800"/>
          <p14:tracePt t="21675" x="8318500" y="6788150"/>
          <p14:tracePt t="21691" x="8331200" y="6794500"/>
          <p14:tracePt t="21708" x="8343900" y="6794500"/>
          <p14:tracePt t="21725" x="8350250" y="6794500"/>
          <p14:tracePt t="21741" x="8362950" y="6794500"/>
          <p14:tracePt t="21758" x="8375650" y="6794500"/>
          <p14:tracePt t="21774" x="8382000" y="6794500"/>
          <p14:tracePt t="22169" x="8407400" y="6794500"/>
          <p14:tracePt t="22176" x="8451850" y="6781800"/>
          <p14:tracePt t="22184" x="8496300" y="6775450"/>
          <p14:tracePt t="22192" x="8553450" y="6769100"/>
          <p14:tracePt t="22207" x="8642350" y="6756400"/>
          <p14:tracePt t="22224" x="8756650" y="6756400"/>
          <p14:tracePt t="22241" x="8851900" y="6756400"/>
          <p14:tracePt t="22258" x="8959850" y="6756400"/>
          <p14:tracePt t="22274" x="9112250" y="6762750"/>
          <p14:tracePt t="22291" x="9220200" y="6781800"/>
          <p14:tracePt t="22308" x="9309100" y="6788150"/>
          <p14:tracePt t="22324" x="9366250" y="6794500"/>
          <p14:tracePt t="22341" x="9429750" y="6807200"/>
          <p14:tracePt t="22358" x="9467850" y="6813550"/>
          <p14:tracePt t="22374" x="9474200" y="6813550"/>
          <p14:tracePt t="22391" x="9486900" y="6826250"/>
          <p14:tracePt t="22748" x="9493250" y="6826250"/>
          <p14:tracePt t="22758" x="9505950" y="6826250"/>
          <p14:tracePt t="22764" x="9531350" y="6819900"/>
          <p14:tracePt t="22774" x="9550400" y="6819900"/>
          <p14:tracePt t="22791" x="9601200" y="6813550"/>
          <p14:tracePt t="22807" x="9645650" y="6807200"/>
          <p14:tracePt t="22824" x="9683750" y="6794500"/>
          <p14:tracePt t="22841" x="9715500" y="6788150"/>
          <p14:tracePt t="22858" x="9734550" y="6788150"/>
          <p14:tracePt t="22860" x="9747250" y="6788150"/>
          <p14:tracePt t="22874" x="9772650" y="6775450"/>
          <p14:tracePt t="22891" x="9804400" y="6769100"/>
          <p14:tracePt t="22908" x="9829800" y="6762750"/>
          <p14:tracePt t="22924" x="9842500" y="6756400"/>
          <p14:tracePt t="22941" x="9867900" y="6750050"/>
          <p14:tracePt t="22957" x="9899650" y="6743700"/>
          <p14:tracePt t="22974" x="9912350" y="6743700"/>
          <p14:tracePt t="22991" x="9931400" y="6743700"/>
          <p14:tracePt t="23007" x="9937750" y="6737350"/>
          <p14:tracePt t="23024" x="9944100" y="6731000"/>
          <p14:tracePt t="23041" x="9956800" y="6731000"/>
          <p14:tracePt t="24664" x="9950450" y="6724650"/>
          <p14:tracePt t="24678" x="9944100" y="6724650"/>
          <p14:tracePt t="24716" x="9937750" y="6724650"/>
          <p14:tracePt t="24731" x="9925050" y="6718300"/>
          <p14:tracePt t="24769" x="9918700" y="6718300"/>
          <p14:tracePt t="24806" x="9912350" y="6718300"/>
          <p14:tracePt t="24844" x="9906000" y="6718300"/>
          <p14:tracePt t="24861" x="9899650" y="6718300"/>
          <p14:tracePt t="24866" x="9893300" y="6718300"/>
          <p14:tracePt t="24881" x="9880600" y="6718300"/>
          <p14:tracePt t="24890" x="9874250" y="6718300"/>
          <p14:tracePt t="24907" x="9861550" y="6724650"/>
          <p14:tracePt t="24924" x="9855200" y="6724650"/>
          <p14:tracePt t="24940" x="9842500" y="6737350"/>
          <p14:tracePt t="24957" x="9829800" y="6743700"/>
          <p14:tracePt t="24974" x="9823450" y="6743700"/>
          <p14:tracePt t="24990" x="9817100" y="6750050"/>
          <p14:tracePt t="25007" x="9810750" y="6756400"/>
          <p14:tracePt t="25301" x="9804400" y="6762750"/>
          <p14:tracePt t="25339" x="9798050" y="6762750"/>
          <p14:tracePt t="25384" x="9791700" y="6762750"/>
          <p14:tracePt t="25618" x="9759950" y="6762750"/>
          <p14:tracePt t="25627" x="9702800" y="6762750"/>
          <p14:tracePt t="25632" x="9652000" y="6756400"/>
          <p14:tracePt t="25640" x="9607550" y="6750050"/>
          <p14:tracePt t="25657" x="9493250" y="6724650"/>
          <p14:tracePt t="25674" x="9385300" y="6711950"/>
          <p14:tracePt t="25690" x="9264650" y="6692900"/>
          <p14:tracePt t="25707" x="9169400" y="6680200"/>
          <p14:tracePt t="25723" x="9086850" y="6673850"/>
          <p14:tracePt t="25740" x="9061450" y="6673850"/>
          <p14:tracePt t="25757" x="9055100" y="6673850"/>
          <p14:tracePt t="26024" x="9023350" y="6635750"/>
          <p14:tracePt t="26031" x="8972550" y="6565900"/>
          <p14:tracePt t="26040" x="8928100" y="6496050"/>
          <p14:tracePt t="26057" x="8826500" y="6381750"/>
          <p14:tracePt t="26073" x="8718550" y="6248400"/>
          <p14:tracePt t="26090" x="8547100" y="6051550"/>
          <p14:tracePt t="26422" x="8502650" y="5981700"/>
          <p14:tracePt t="26434" x="8451850" y="5905500"/>
          <p14:tracePt t="26447" x="8350250" y="5778500"/>
          <p14:tracePt t="26456" x="8280400" y="5708650"/>
          <p14:tracePt t="26473" x="8147050" y="5568950"/>
          <p14:tracePt t="26490" x="7988300" y="5391150"/>
          <p14:tracePt t="26805" x="7962900" y="5295900"/>
          <p14:tracePt t="26813" x="7943850" y="5207000"/>
          <p14:tracePt t="26823" x="7899400" y="5118100"/>
          <p14:tracePt t="26840" x="7861300" y="5003800"/>
          <p14:tracePt t="26856" x="7791450" y="4914900"/>
          <p14:tracePt t="26873" x="7747000" y="4864100"/>
          <p14:tracePt t="26890" x="7677150" y="4806950"/>
          <p14:tracePt t="26906" x="7620000" y="4749800"/>
          <p14:tracePt t="26923" x="7543800" y="4699000"/>
          <p14:tracePt t="26940" x="7493000" y="4648200"/>
          <p14:tracePt t="27203" x="7429500" y="4578350"/>
          <p14:tracePt t="27210" x="7378700" y="4508500"/>
          <p14:tracePt t="27223" x="7315200" y="4451350"/>
          <p14:tracePt t="27240" x="7175500" y="4279900"/>
          <p14:tracePt t="27256" x="7067550" y="4197350"/>
          <p14:tracePt t="27273" x="6985000" y="4140200"/>
          <p14:tracePt t="27290" x="6889750" y="4083050"/>
          <p14:tracePt t="27307" x="6813550" y="4019550"/>
          <p14:tracePt t="27323" x="6724650" y="3949700"/>
          <p14:tracePt t="27340" x="6680200" y="3905250"/>
          <p14:tracePt t="27356" x="6667500" y="3886200"/>
          <p14:tracePt t="27373" x="6661150" y="3879850"/>
          <p14:tracePt t="27684" x="6648450" y="3867150"/>
          <p14:tracePt t="27691" x="6642100" y="3860800"/>
          <p14:tracePt t="27706" x="6623050" y="3841750"/>
          <p14:tracePt t="27723" x="6597650" y="3822700"/>
          <p14:tracePt t="27740" x="6591300" y="3816350"/>
          <p14:tracePt t="27756" x="6584950" y="3810000"/>
          <p14:tracePt t="27773" x="6578600" y="3803650"/>
          <p14:tracePt t="27790" x="6559550" y="3771900"/>
          <p14:tracePt t="27806" x="6540500" y="3759200"/>
          <p14:tracePt t="27823" x="6540500" y="3740150"/>
          <p14:tracePt t="27840" x="6534150" y="3727450"/>
          <p14:tracePt t="27856" x="6527800" y="3714750"/>
          <p14:tracePt t="28180" x="6527800" y="3708400"/>
          <p14:tracePt t="28186" x="6521450" y="3702050"/>
          <p14:tracePt t="28202" x="6515100" y="3689350"/>
          <p14:tracePt t="28210" x="6508750" y="3683000"/>
          <p14:tracePt t="28223" x="6502400" y="3683000"/>
          <p14:tracePt t="28239" x="6489700" y="3657600"/>
          <p14:tracePt t="28256" x="6483350" y="3651250"/>
          <p14:tracePt t="28273" x="6477000" y="3638550"/>
          <p14:tracePt t="28289" x="6470650" y="3619500"/>
          <p14:tracePt t="28306" x="6457950" y="3600450"/>
          <p14:tracePt t="28323" x="6451600" y="3581400"/>
          <p14:tracePt t="28340" x="6438900" y="3562350"/>
          <p14:tracePt t="28356" x="6432550" y="3556000"/>
          <p14:tracePt t="28373" x="6432550" y="3549650"/>
          <p14:tracePt t="28375" x="6432550" y="3543300"/>
          <p14:tracePt t="28405" x="6426200" y="3543300"/>
          <p14:tracePt t="28743" x="6400800" y="3524250"/>
          <p14:tracePt t="28751" x="6375400" y="3498850"/>
          <p14:tracePt t="28759" x="6330950" y="3448050"/>
          <p14:tracePt t="28773" x="6267450" y="3378200"/>
          <p14:tracePt t="28789" x="6203950" y="3314700"/>
          <p14:tracePt t="28806" x="6153150" y="3251200"/>
          <p14:tracePt t="28823" x="6115050" y="3206750"/>
          <p14:tracePt t="28840" x="6083300" y="3168650"/>
          <p14:tracePt t="28856" x="6019800" y="3092450"/>
          <p14:tracePt t="28873" x="5981700" y="3035300"/>
          <p14:tracePt t="28889" x="5962650" y="3009900"/>
          <p14:tracePt t="28906" x="5943600" y="2971800"/>
          <p14:tracePt t="28922" x="5937250" y="2952750"/>
          <p14:tracePt t="28939" x="5930900" y="2921000"/>
          <p14:tracePt t="28956" x="5930900" y="2901950"/>
          <p14:tracePt t="28972" x="5930900" y="2882900"/>
          <p14:tracePt t="28989" x="5930900" y="2870200"/>
          <p14:tracePt t="29006" x="5937250" y="2857500"/>
          <p14:tracePt t="29023" x="5943600" y="2851150"/>
          <p14:tracePt t="29039" x="5956300" y="2844800"/>
          <p14:tracePt t="29056" x="5988050" y="2832100"/>
          <p14:tracePt t="29072" x="6026150" y="2819400"/>
          <p14:tracePt t="29089" x="6070600" y="2806700"/>
          <p14:tracePt t="29106" x="6121400" y="2800350"/>
          <p14:tracePt t="29123" x="6153150" y="2794000"/>
          <p14:tracePt t="29139" x="6197600" y="2794000"/>
          <p14:tracePt t="29156" x="6280150" y="2806700"/>
          <p14:tracePt t="29173" x="6324600" y="2819400"/>
          <p14:tracePt t="29189" x="6350000" y="2838450"/>
          <p14:tracePt t="29206" x="6362700" y="2851150"/>
          <p14:tracePt t="29223" x="6375400" y="2863850"/>
          <p14:tracePt t="29239" x="6381750" y="2876550"/>
          <p14:tracePt t="29256" x="6388100" y="2882900"/>
          <p14:tracePt t="29273" x="6388100" y="2895600"/>
          <p14:tracePt t="29289" x="6381750" y="2908300"/>
          <p14:tracePt t="29306" x="6273800" y="2940050"/>
          <p14:tracePt t="29322" x="6165850" y="2965450"/>
          <p14:tracePt t="29339" x="6026150" y="2965450"/>
          <p14:tracePt t="29356" x="5924550" y="2946400"/>
          <p14:tracePt t="29373" x="5848350" y="2927350"/>
          <p14:tracePt t="29374" x="5797550" y="2908300"/>
          <p14:tracePt t="29389" x="5715000" y="2857500"/>
          <p14:tracePt t="29406" x="5638800" y="2806700"/>
          <p14:tracePt t="29422" x="5562600" y="2749550"/>
          <p14:tracePt t="29439" x="5499100" y="2692400"/>
          <p14:tracePt t="29456" x="5403850" y="2609850"/>
          <p14:tracePt t="29472" x="5346700" y="2565400"/>
          <p14:tracePt t="29489" x="5308600" y="2514600"/>
          <p14:tracePt t="29506" x="5257800" y="2476500"/>
          <p14:tracePt t="29522" x="5226050" y="2438400"/>
          <p14:tracePt t="29539" x="5207000" y="2406650"/>
          <p14:tracePt t="29556" x="5194300" y="2381250"/>
          <p14:tracePt t="29572" x="5187950" y="2355850"/>
          <p14:tracePt t="29589" x="5175250" y="2324100"/>
          <p14:tracePt t="29606" x="5168900" y="2292350"/>
          <p14:tracePt t="29622" x="5162550" y="2241550"/>
          <p14:tracePt t="29639" x="5162550" y="2209800"/>
          <p14:tracePt t="29656" x="5187950" y="2165350"/>
          <p14:tracePt t="29672" x="5213350" y="2127250"/>
          <p14:tracePt t="29689" x="5365750" y="2051050"/>
          <p14:tracePt t="29706" x="5492750" y="1993900"/>
          <p14:tracePt t="29722" x="5581650" y="1962150"/>
          <p14:tracePt t="29739" x="5683250" y="1930400"/>
          <p14:tracePt t="29756" x="5803900" y="1917700"/>
          <p14:tracePt t="29772" x="5975350" y="1917700"/>
          <p14:tracePt t="29789" x="6083300" y="1930400"/>
          <p14:tracePt t="29806" x="6210300" y="1974850"/>
          <p14:tracePt t="29822" x="6311900" y="2032000"/>
          <p14:tracePt t="29839" x="6419850" y="2082800"/>
          <p14:tracePt t="29856" x="6540500" y="2197100"/>
          <p14:tracePt t="29873" x="6623050" y="2279650"/>
          <p14:tracePt t="29889" x="6667500" y="2355850"/>
          <p14:tracePt t="29906" x="6692900" y="2406650"/>
          <p14:tracePt t="29922" x="6705600" y="2470150"/>
          <p14:tracePt t="29939" x="6705600" y="2495550"/>
          <p14:tracePt t="29956" x="6705600" y="2533650"/>
          <p14:tracePt t="29972" x="6705600" y="2590800"/>
          <p14:tracePt t="29989" x="6705600" y="2667000"/>
          <p14:tracePt t="30006" x="6686550" y="2768600"/>
          <p14:tracePt t="30022" x="6648450" y="2825750"/>
          <p14:tracePt t="30039" x="6616700" y="2870200"/>
          <p14:tracePt t="30055" x="6572250" y="2908300"/>
          <p14:tracePt t="30072" x="6496050" y="3003550"/>
          <p14:tracePt t="30089" x="6432550" y="3067050"/>
          <p14:tracePt t="30106" x="6337300" y="3162300"/>
          <p14:tracePt t="30122" x="6210300" y="3219450"/>
          <p14:tracePt t="30139" x="6096000" y="3282950"/>
          <p14:tracePt t="30156" x="5956300" y="3352800"/>
          <p14:tracePt t="30172" x="5886450" y="3390900"/>
          <p14:tracePt t="30189" x="5848350" y="3409950"/>
          <p14:tracePt t="30206" x="5822950" y="3416300"/>
          <p14:tracePt t="30222" x="5810250" y="3416300"/>
          <p14:tracePt t="30239" x="5810250" y="3422650"/>
          <p14:tracePt t="30291" x="5810250" y="3429000"/>
          <p14:tracePt t="30336" x="5816600" y="3429000"/>
          <p14:tracePt t="30343" x="5822950" y="3435350"/>
          <p14:tracePt t="30350" x="5842000" y="3435350"/>
          <p14:tracePt t="30359" x="5854700" y="3441700"/>
          <p14:tracePt t="30372" x="5880100" y="3448050"/>
          <p14:tracePt t="30389" x="5924550" y="3460750"/>
          <p14:tracePt t="30406" x="5930900" y="3460750"/>
          <p14:tracePt t="30422" x="5937250" y="3460750"/>
          <p14:tracePt t="30439" x="5949950" y="3460750"/>
          <p14:tracePt t="30659" x="5962650" y="3454400"/>
          <p14:tracePt t="30666" x="5975350" y="3454400"/>
          <p14:tracePt t="30675" x="5988050" y="3448050"/>
          <p14:tracePt t="30689" x="6019800" y="3448050"/>
          <p14:tracePt t="30706" x="6045200" y="3448050"/>
          <p14:tracePt t="30722" x="6064250" y="3448050"/>
          <p14:tracePt t="30739" x="6076950" y="3448050"/>
          <p14:tracePt t="30756" x="6089650" y="3448050"/>
          <p14:tracePt t="30772" x="6115050" y="3448050"/>
          <p14:tracePt t="30789" x="6121400" y="3460750"/>
          <p14:tracePt t="30805" x="6127750" y="3460750"/>
          <p14:tracePt t="30823" x="6140450" y="3460750"/>
          <p14:tracePt t="30839" x="6146800" y="3460750"/>
          <p14:tracePt t="30959" x="6140450" y="3460750"/>
          <p14:tracePt t="30966" x="6140450" y="3454400"/>
          <p14:tracePt t="30976" x="6134100" y="3454400"/>
          <p14:tracePt t="30989" x="6134100" y="3448050"/>
          <p14:tracePt t="31006" x="6121400" y="3448050"/>
          <p14:tracePt t="31039" x="6115050" y="3448050"/>
          <p14:tracePt t="31140" x="6115050" y="3441700"/>
          <p14:tracePt t="31162" x="6127750" y="3441700"/>
          <p14:tracePt t="31169" x="6134100" y="3441700"/>
          <p14:tracePt t="31177" x="6159500" y="3441700"/>
          <p14:tracePt t="31189" x="6184900" y="3441700"/>
          <p14:tracePt t="31206" x="6248400" y="3441700"/>
          <p14:tracePt t="31222" x="6356350" y="3473450"/>
          <p14:tracePt t="31239" x="6388100" y="3486150"/>
          <p14:tracePt t="31255" x="6426200" y="3505200"/>
          <p14:tracePt t="31272" x="6445250" y="3517900"/>
          <p14:tracePt t="31288" x="6464300" y="3530600"/>
          <p14:tracePt t="31305" x="6470650" y="3536950"/>
          <p14:tracePt t="31364" x="6457950" y="3536950"/>
          <p14:tracePt t="31371" x="6451600" y="3543300"/>
          <p14:tracePt t="31379" x="6432550" y="3543300"/>
          <p14:tracePt t="31389" x="6413500" y="3543300"/>
          <p14:tracePt t="31406" x="6350000" y="3549650"/>
          <p14:tracePt t="31422" x="6286500" y="3556000"/>
          <p14:tracePt t="31439" x="6235700" y="3562350"/>
          <p14:tracePt t="31455" x="6191250" y="3568700"/>
          <p14:tracePt t="31472" x="6165850" y="3568700"/>
          <p14:tracePt t="31489" x="6159500" y="3568700"/>
          <p14:tracePt t="31505" x="6153150" y="3568700"/>
          <p14:tracePt t="33851" x="6153150" y="3575050"/>
          <p14:tracePt t="33874" x="6159500" y="3581400"/>
          <p14:tracePt t="33889" x="6159500" y="3587750"/>
          <p14:tracePt t="33956" x="6159500" y="3594100"/>
          <p14:tracePt t="33963" x="6153150" y="3600450"/>
          <p14:tracePt t="33972" x="6146800" y="3606800"/>
          <p14:tracePt t="33988" x="6115050" y="3625850"/>
          <p14:tracePt t="34005" x="6045200" y="3670300"/>
          <p14:tracePt t="34021" x="5981700" y="3689350"/>
          <p14:tracePt t="34038" x="5892800" y="3695700"/>
          <p14:tracePt t="34055" x="5835650" y="3695700"/>
          <p14:tracePt t="34071" x="5753100" y="3676650"/>
          <p14:tracePt t="34088" x="5683250" y="3632200"/>
          <p14:tracePt t="34105" x="5613400" y="3600450"/>
          <p14:tracePt t="34122" x="5530850" y="3562350"/>
          <p14:tracePt t="34138" x="5480050" y="3536950"/>
          <p14:tracePt t="34155" x="5403850" y="3492500"/>
          <p14:tracePt t="34171" x="5340350" y="3448050"/>
          <p14:tracePt t="34188" x="5245100" y="3378200"/>
          <p14:tracePt t="34205" x="5187950" y="3327400"/>
          <p14:tracePt t="34221" x="5149850" y="3270250"/>
          <p14:tracePt t="34238" x="5118100" y="3225800"/>
          <p14:tracePt t="34255" x="5099050" y="3175000"/>
          <p14:tracePt t="34271" x="5060950" y="3098800"/>
          <p14:tracePt t="34288" x="5054600" y="3028950"/>
          <p14:tracePt t="34304" x="5048250" y="2965450"/>
          <p14:tracePt t="34321" x="5048250" y="2901950"/>
          <p14:tracePt t="34338" x="5048250" y="2819400"/>
          <p14:tracePt t="34355" x="5092700" y="2711450"/>
          <p14:tracePt t="34371" x="5124450" y="2654300"/>
          <p14:tracePt t="34388" x="5162550" y="2603500"/>
          <p14:tracePt t="34405" x="5207000" y="2565400"/>
          <p14:tracePt t="34421" x="5314950" y="2514600"/>
          <p14:tracePt t="34438" x="5384800" y="2489200"/>
          <p14:tracePt t="34455" x="5448300" y="2476500"/>
          <p14:tracePt t="34472" x="5511800" y="2476500"/>
          <p14:tracePt t="34488" x="5600700" y="2476500"/>
          <p14:tracePt t="34505" x="5765800" y="2514600"/>
          <p14:tracePt t="34521" x="5880100" y="2546350"/>
          <p14:tracePt t="34538" x="5981700" y="2609850"/>
          <p14:tracePt t="34554" x="6089650" y="2692400"/>
          <p14:tracePt t="34571" x="6235700" y="2844800"/>
          <p14:tracePt t="34588" x="6305550" y="2959100"/>
          <p14:tracePt t="34604" x="6388100" y="3105150"/>
          <p14:tracePt t="34621" x="6457950" y="3270250"/>
          <p14:tracePt t="34638" x="6527800" y="3441700"/>
          <p14:tracePt t="34654" x="6578600" y="3702050"/>
          <p14:tracePt t="34671" x="6604000" y="3822700"/>
          <p14:tracePt t="34688" x="6610350" y="3930650"/>
          <p14:tracePt t="34704" x="6623050" y="4051300"/>
          <p14:tracePt t="34721" x="6623050" y="4146550"/>
          <p14:tracePt t="34738" x="6623050" y="4248150"/>
          <p14:tracePt t="34754" x="6623050" y="4311650"/>
          <p14:tracePt t="34771" x="6616700" y="4375150"/>
          <p14:tracePt t="34788" x="6591300" y="4470400"/>
          <p14:tracePt t="34804" x="6578600" y="4597400"/>
          <p14:tracePt t="34821" x="6565900" y="4679950"/>
          <p14:tracePt t="34838" x="6546850" y="4749800"/>
          <p14:tracePt t="34854" x="6515100" y="4819650"/>
          <p14:tracePt t="34871" x="6477000" y="4902200"/>
          <p14:tracePt t="34872" x="6445250" y="4953000"/>
          <p14:tracePt t="34888" x="6394450" y="5041900"/>
          <p14:tracePt t="34904" x="6337300" y="5118100"/>
          <p14:tracePt t="34921" x="6292850" y="5162550"/>
          <p14:tracePt t="34938" x="6248400" y="5175250"/>
          <p14:tracePt t="34954" x="6115050" y="5105400"/>
          <p14:tracePt t="34971" x="5969000" y="4921250"/>
          <p14:tracePt t="34988" x="5842000" y="4756150"/>
          <p14:tracePt t="35004" x="5759450" y="4641850"/>
          <p14:tracePt t="35021" x="5702300" y="4565650"/>
          <p14:tracePt t="35038" x="5632450" y="4489450"/>
          <p14:tracePt t="35055" x="5575300" y="4419600"/>
          <p14:tracePt t="35071" x="5505450" y="4349750"/>
          <p14:tracePt t="35088" x="5422900" y="4254500"/>
          <p14:tracePt t="35104" x="5353050" y="4165600"/>
          <p14:tracePt t="35121" x="5283200" y="4057650"/>
          <p14:tracePt t="35138" x="5264150" y="4006850"/>
          <p14:tracePt t="35154" x="5251450" y="3937000"/>
          <p14:tracePt t="35172" x="5226050" y="3873500"/>
          <p14:tracePt t="35188" x="5213350" y="3784600"/>
          <p14:tracePt t="35205" x="5207000" y="3733800"/>
          <p14:tracePt t="35221" x="5200650" y="3676650"/>
          <p14:tracePt t="35238" x="5200650" y="3638550"/>
          <p14:tracePt t="35254" x="5200650" y="3594100"/>
          <p14:tracePt t="35271" x="5200650" y="3517900"/>
          <p14:tracePt t="35288" x="5200650" y="3467100"/>
          <p14:tracePt t="35304" x="5219700" y="3378200"/>
          <p14:tracePt t="35321" x="5270500" y="3282950"/>
          <p14:tracePt t="35338" x="5346700" y="3162300"/>
          <p14:tracePt t="35354" x="5403850" y="3086100"/>
          <p14:tracePt t="35371" x="5467350" y="3009900"/>
          <p14:tracePt t="35388" x="5492750" y="2965450"/>
          <p14:tracePt t="35405" x="5511800" y="2933700"/>
          <p14:tracePt t="35421" x="5549900" y="2908300"/>
          <p14:tracePt t="35438" x="5562600" y="2895600"/>
          <p14:tracePt t="35454" x="5588000" y="2895600"/>
          <p14:tracePt t="35471" x="5600700" y="2895600"/>
          <p14:tracePt t="35487" x="5657850" y="2895600"/>
          <p14:tracePt t="35504" x="5702300" y="2901950"/>
          <p14:tracePt t="35521" x="5765800" y="2933700"/>
          <p14:tracePt t="35538" x="5829300" y="2959100"/>
          <p14:tracePt t="35555" x="5873750" y="2984500"/>
          <p14:tracePt t="35571" x="5943600" y="3022600"/>
          <p14:tracePt t="35588" x="5975350" y="3041650"/>
          <p14:tracePt t="35604" x="6013450" y="3054350"/>
          <p14:tracePt t="35621" x="6032500" y="3060700"/>
          <p14:tracePt t="35638" x="6051550" y="3079750"/>
          <p14:tracePt t="35654" x="6083300" y="3098800"/>
          <p14:tracePt t="35671" x="6096000" y="3105150"/>
          <p14:tracePt t="35687" x="6102350" y="3124200"/>
          <p14:tracePt t="35704" x="6115050" y="3136900"/>
          <p14:tracePt t="35721" x="6127750" y="3149600"/>
          <p14:tracePt t="35738" x="6134100" y="3155950"/>
          <p14:tracePt t="35754" x="6134100" y="3162300"/>
          <p14:tracePt t="35771" x="6140450" y="3181350"/>
          <p14:tracePt t="35787" x="6140450" y="3200400"/>
          <p14:tracePt t="35805" x="6140450" y="3219450"/>
          <p14:tracePt t="35821" x="6140450" y="3232150"/>
          <p14:tracePt t="35838" x="6140450" y="3238500"/>
          <p14:tracePt t="35855" x="6140450" y="3244850"/>
          <p14:tracePt t="35871" x="6140450" y="3251200"/>
          <p14:tracePt t="35961" x="6134100" y="3251200"/>
          <p14:tracePt t="35969" x="6121400" y="3251200"/>
          <p14:tracePt t="35976" x="6115050" y="3251200"/>
          <p14:tracePt t="35988" x="6108700" y="3251200"/>
          <p14:tracePt t="36004" x="6096000" y="3257550"/>
          <p14:tracePt t="36021" x="6057900" y="3276600"/>
          <p14:tracePt t="36038" x="6038850" y="3282950"/>
          <p14:tracePt t="36054" x="6032500" y="3282950"/>
          <p14:tracePt t="36071" x="6026150" y="3289300"/>
          <p14:tracePt t="36088" x="6019800" y="3289300"/>
          <p14:tracePt t="36104" x="6019800" y="3295650"/>
          <p14:tracePt t="36137" x="6007100" y="3302000"/>
          <p14:tracePt t="36154" x="6000750" y="3302000"/>
          <p14:tracePt t="36171" x="5994400" y="3308350"/>
          <p14:tracePt t="36188" x="5988050" y="3308350"/>
          <p14:tracePt t="36706" x="5981700" y="3276600"/>
          <p14:tracePt t="36713" x="5969000" y="3244850"/>
          <p14:tracePt t="36721" x="5956300" y="3206750"/>
          <p14:tracePt t="36738" x="5943600" y="3149600"/>
          <p14:tracePt t="36754" x="5918200" y="3105150"/>
          <p14:tracePt t="36771" x="5905500" y="3067050"/>
          <p14:tracePt t="36787" x="5880100" y="3003550"/>
          <p14:tracePt t="36804" x="5835650" y="2927350"/>
          <p14:tracePt t="36821" x="5784850" y="2863850"/>
          <p14:tracePt t="36837" x="5759450" y="2806700"/>
          <p14:tracePt t="36854" x="5740400" y="2781300"/>
          <p14:tracePt t="36871" x="5721350" y="2749550"/>
          <p14:tracePt t="36888" x="5721350" y="2743200"/>
          <p14:tracePt t="36904" x="5721350" y="2736850"/>
          <p14:tracePt t="37013" x="5721350" y="2743200"/>
          <p14:tracePt t="37027" x="5734050" y="2749550"/>
          <p14:tracePt t="37035" x="5734050" y="2768600"/>
          <p14:tracePt t="37043" x="5740400" y="2781300"/>
          <p14:tracePt t="37054" x="5753100" y="2794000"/>
          <p14:tracePt t="37071" x="5772150" y="2832100"/>
          <p14:tracePt t="37087" x="5791200" y="2863850"/>
          <p14:tracePt t="37104" x="5810250" y="2895600"/>
          <p14:tracePt t="37121" x="5816600" y="2901950"/>
          <p14:tracePt t="37137" x="5822950" y="2908300"/>
          <p14:tracePt t="37155" x="5822950" y="2914650"/>
          <p14:tracePt t="37171" x="5829300" y="2914650"/>
          <p14:tracePt t="37209" x="5829300" y="2921000"/>
          <p14:tracePt t="37230" x="5835650" y="2921000"/>
          <p14:tracePt t="37245" x="5835650" y="2933700"/>
          <p14:tracePt t="37253" x="5842000" y="2933700"/>
          <p14:tracePt t="37268" x="5848350" y="2933700"/>
          <p14:tracePt t="37276" x="5848350" y="2940050"/>
          <p14:tracePt t="37298" x="5854700" y="2946400"/>
          <p14:tracePt t="37516" x="5854700" y="2952750"/>
          <p14:tracePt t="37554" x="5854700" y="2959100"/>
          <p14:tracePt t="37569" x="5854700" y="2965450"/>
          <p14:tracePt t="37577" x="5861050" y="2965450"/>
          <p14:tracePt t="37591" x="5867400" y="2978150"/>
          <p14:tracePt t="37605" x="5873750" y="2990850"/>
          <p14:tracePt t="37620" x="5892800" y="3041650"/>
          <p14:tracePt t="37637" x="5911850" y="3067050"/>
          <p14:tracePt t="37654" x="5924550" y="3105150"/>
          <p14:tracePt t="37670" x="5937250" y="3124200"/>
          <p14:tracePt t="37688" x="5956300" y="3162300"/>
          <p14:tracePt t="37704" x="5969000" y="3187700"/>
          <p14:tracePt t="37721" x="5981700" y="3213100"/>
          <p14:tracePt t="37737" x="5981700" y="3219450"/>
          <p14:tracePt t="37754" x="5988050" y="3225800"/>
          <p14:tracePt t="37770" x="5988050" y="3232150"/>
          <p14:tracePt t="37801" x="6000750" y="3238500"/>
          <p14:tracePt t="37809" x="6000750" y="3244850"/>
          <p14:tracePt t="37825" x="6007100" y="3257550"/>
          <p14:tracePt t="37837" x="6007100" y="3263900"/>
          <p14:tracePt t="37854" x="6013450" y="3276600"/>
          <p14:tracePt t="37871" x="6019800" y="3282950"/>
          <p14:tracePt t="37887" x="6019800" y="3289300"/>
          <p14:tracePt t="37904" x="6019800" y="3302000"/>
          <p14:tracePt t="37943" x="6019800" y="3308350"/>
          <p14:tracePt t="37959" x="6019800" y="3314700"/>
          <p14:tracePt t="37966" x="6019800" y="3321050"/>
          <p14:tracePt t="37974" x="6026150" y="3321050"/>
          <p14:tracePt t="37987" x="6026150" y="3327400"/>
          <p14:tracePt t="38004" x="6026150" y="3333750"/>
          <p14:tracePt t="38042" x="6026150" y="3346450"/>
          <p14:tracePt t="38064" x="6026150" y="3352800"/>
          <p14:tracePt t="38101" x="6026150" y="3359150"/>
          <p14:tracePt t="38109" x="6032500" y="3365500"/>
          <p14:tracePt t="38141" x="6032500" y="3371850"/>
          <p14:tracePt t="39596" x="6032500" y="3378200"/>
          <p14:tracePt t="39625" x="6032500" y="3384550"/>
          <p14:tracePt t="40841" x="6032500" y="3397250"/>
          <p14:tracePt t="40849" x="6038850" y="3403600"/>
          <p14:tracePt t="40969" x="6038850" y="3409950"/>
          <p14:tracePt t="40984" x="6045200" y="3416300"/>
          <p14:tracePt t="41008" x="6051550" y="3416300"/>
          <p14:tracePt t="41021" x="6051550" y="3422650"/>
          <p14:tracePt t="41044" x="6051550" y="3429000"/>
          <p14:tracePt t="41074" x="6051550" y="3435350"/>
          <p14:tracePt t="41097" x="6051550" y="3441700"/>
          <p14:tracePt t="41111" x="6057900" y="3441700"/>
          <p14:tracePt t="41119" x="6057900" y="3448050"/>
          <p14:tracePt t="41179" x="6057900" y="3454400"/>
          <p14:tracePt t="41209" x="6057900" y="3460750"/>
          <p14:tracePt t="41268" x="6064250" y="3460750"/>
          <p14:tracePt t="41322" x="6064250" y="3467100"/>
          <p14:tracePt t="42111" x="6064250" y="3473450"/>
          <p14:tracePt t="42118" x="6064250" y="3479800"/>
          <p14:tracePt t="42127" x="6064250" y="3486150"/>
          <p14:tracePt t="42142" x="6064250" y="3492500"/>
          <p14:tracePt t="42153" x="6064250" y="3498850"/>
          <p14:tracePt t="42252" x="6064250" y="3505200"/>
          <p14:tracePt t="42267" x="6064250" y="3511550"/>
          <p14:tracePt t="42275" x="6070600" y="3511550"/>
          <p14:tracePt t="42290" x="6070600" y="3517900"/>
          <p14:tracePt t="42303" x="6070600" y="3530600"/>
          <p14:tracePt t="42319" x="6070600" y="3536950"/>
          <p14:tracePt t="42336" x="6070600" y="3543300"/>
          <p14:tracePt t="42779" x="6076950" y="3549650"/>
          <p14:tracePt t="42793" x="6076950" y="3556000"/>
          <p14:tracePt t="42846" x="6076950" y="3562350"/>
          <p14:tracePt t="42944" x="6076950" y="3568700"/>
          <p14:tracePt t="42958" x="6076950" y="3575050"/>
          <p14:tracePt t="42981" x="6083300" y="3581400"/>
          <p14:tracePt t="43101" x="6083300" y="3587750"/>
          <p14:tracePt t="43116" x="6083300" y="3594100"/>
          <p14:tracePt t="43170" x="6089650" y="3594100"/>
          <p14:tracePt t="43191" x="6089650" y="3600450"/>
          <p14:tracePt t="43207" x="6089650" y="3606800"/>
          <p14:tracePt t="43222" x="6089650" y="3613150"/>
          <p14:tracePt t="43229" x="6096000" y="3613150"/>
          <p14:tracePt t="43244" x="6096000" y="3619500"/>
          <p14:tracePt t="43259" x="6096000" y="3625850"/>
          <p14:tracePt t="43274" x="6102350" y="3625850"/>
          <p14:tracePt t="43304" x="6102350" y="3632200"/>
          <p14:tracePt t="43342" x="6102350" y="3638550"/>
          <p14:tracePt t="43371" x="6108700" y="3644900"/>
          <p14:tracePt t="44138" x="6083300" y="3644900"/>
          <p14:tracePt t="44145" x="6038850" y="3651250"/>
          <p14:tracePt t="44153" x="6000750" y="3651250"/>
          <p14:tracePt t="44169" x="5956300" y="3651250"/>
          <p14:tracePt t="44186" x="5911850" y="3651250"/>
          <p14:tracePt t="44202" x="5892800" y="3651250"/>
          <p14:tracePt t="44219" x="5842000" y="3644900"/>
          <p14:tracePt t="44236" x="5746750" y="3613150"/>
          <p14:tracePt t="44252" x="5695950" y="3594100"/>
          <p14:tracePt t="44269" x="5645150" y="3581400"/>
          <p14:tracePt t="44286" x="5607050" y="3562350"/>
          <p14:tracePt t="44302" x="5575300" y="3530600"/>
          <p14:tracePt t="44319" x="5549900" y="3517900"/>
          <p14:tracePt t="44335" x="5543550" y="3492500"/>
          <p14:tracePt t="44353" x="5524500" y="3479800"/>
          <p14:tracePt t="44369" x="5518150" y="3467100"/>
          <p14:tracePt t="44370" x="5518150" y="3454400"/>
          <p14:tracePt t="44386" x="5511800" y="3435350"/>
          <p14:tracePt t="44402" x="5499100" y="3416300"/>
          <p14:tracePt t="44419" x="5499100" y="3378200"/>
          <p14:tracePt t="44435" x="5499100" y="3340100"/>
          <p14:tracePt t="44452" x="5505450" y="3282950"/>
          <p14:tracePt t="44469" x="5518150" y="3225800"/>
          <p14:tracePt t="44486" x="5530850" y="3181350"/>
          <p14:tracePt t="44502" x="5543550" y="3143250"/>
          <p14:tracePt t="44519" x="5568950" y="3111500"/>
          <p14:tracePt t="44536" x="5600700" y="3073400"/>
          <p14:tracePt t="44552" x="5632450" y="3041650"/>
          <p14:tracePt t="44569" x="5657850" y="3022600"/>
          <p14:tracePt t="44586" x="5695950" y="3009900"/>
          <p14:tracePt t="44602" x="5746750" y="2990850"/>
          <p14:tracePt t="44619" x="5829300" y="2978150"/>
          <p14:tracePt t="44635" x="5892800" y="2978150"/>
          <p14:tracePt t="44652" x="5975350" y="3009900"/>
          <p14:tracePt t="44669" x="6032500" y="3028950"/>
          <p14:tracePt t="44685" x="6089650" y="3067050"/>
          <p14:tracePt t="44702" x="6096000" y="3073400"/>
          <p14:tracePt t="44719" x="6108700" y="3086100"/>
          <p14:tracePt t="44735" x="6108700" y="3092450"/>
          <p14:tracePt t="44752" x="6108700" y="3098800"/>
          <p14:tracePt t="44769" x="6108700" y="3105150"/>
          <p14:tracePt t="44785" x="6108700" y="3111500"/>
          <p14:tracePt t="44802" x="6096000" y="3117850"/>
          <p14:tracePt t="44820" x="6032500" y="3117850"/>
          <p14:tracePt t="44835" x="5892800" y="3117850"/>
          <p14:tracePt t="44852" x="5829300" y="3117850"/>
          <p14:tracePt t="44869" x="5778500" y="3105150"/>
          <p14:tracePt t="44886" x="5746750" y="3098800"/>
          <p14:tracePt t="44902" x="5721350" y="3092450"/>
          <p14:tracePt t="44919" x="5708650" y="3086100"/>
          <p14:tracePt t="44936" x="5702300" y="3086100"/>
          <p14:tracePt t="44969" x="5695950" y="3079750"/>
          <p14:tracePt t="44985" x="5683250" y="3073400"/>
          <p14:tracePt t="45090" x="5689600" y="3073400"/>
          <p14:tracePt t="45098" x="5695950" y="3073400"/>
          <p14:tracePt t="45106" x="5708650" y="3073400"/>
          <p14:tracePt t="45119" x="5734050" y="3073400"/>
          <p14:tracePt t="45135" x="5861050" y="3098800"/>
          <p14:tracePt t="45152" x="5937250" y="3124200"/>
          <p14:tracePt t="45169" x="5981700" y="3143250"/>
          <p14:tracePt t="45186" x="5994400" y="3149600"/>
          <p14:tracePt t="45202" x="6000750" y="3149600"/>
          <p14:tracePt t="45219" x="6013450" y="3149600"/>
          <p14:tracePt t="45293" x="6007100" y="3149600"/>
          <p14:tracePt t="45301" x="6000750" y="3149600"/>
          <p14:tracePt t="45308" x="5988050" y="3149600"/>
          <p14:tracePt t="45319" x="5962650" y="3149600"/>
          <p14:tracePt t="45335" x="5854700" y="3136900"/>
          <p14:tracePt t="45353" x="5759450" y="3124200"/>
          <p14:tracePt t="45369" x="5632450" y="3086100"/>
          <p14:tracePt t="45385" x="5568950" y="3073400"/>
          <p14:tracePt t="45402" x="5530850" y="3060700"/>
          <p14:tracePt t="45419" x="5480050" y="3041650"/>
          <p14:tracePt t="45435" x="5384800" y="3016250"/>
          <p14:tracePt t="45452" x="5346700" y="2997200"/>
          <p14:tracePt t="45469" x="5302250" y="2971800"/>
          <p14:tracePt t="45485" x="5276850" y="2965450"/>
          <p14:tracePt t="45502" x="5251450" y="2946400"/>
          <p14:tracePt t="45519" x="5232400" y="2921000"/>
          <p14:tracePt t="45535" x="5213350" y="2908300"/>
          <p14:tracePt t="45552" x="5200650" y="2889250"/>
          <p14:tracePt t="45569" x="5194300" y="2870200"/>
          <p14:tracePt t="45585" x="5187950" y="2863850"/>
          <p14:tracePt t="45602" x="5187950" y="2857500"/>
          <p14:tracePt t="45661" x="5200650" y="2857500"/>
          <p14:tracePt t="45669" x="5226050" y="2870200"/>
          <p14:tracePt t="45676" x="5264150" y="2889250"/>
          <p14:tracePt t="45685" x="5327650" y="2914650"/>
          <p14:tracePt t="45702" x="5441950" y="2971800"/>
          <p14:tracePt t="45719" x="5518150" y="3003550"/>
          <p14:tracePt t="45735" x="5556250" y="3016250"/>
          <p14:tracePt t="45752" x="5594350" y="3022600"/>
          <p14:tracePt t="45769" x="5632450" y="3041650"/>
          <p14:tracePt t="45785" x="5695950" y="3048000"/>
          <p14:tracePt t="45802" x="5759450" y="3054350"/>
          <p14:tracePt t="45818" x="5829300" y="3054350"/>
          <p14:tracePt t="45835" x="5854700" y="3054350"/>
          <p14:tracePt t="45852" x="5867400" y="3054350"/>
          <p14:tracePt t="45868" x="5886450" y="3054350"/>
          <p14:tracePt t="45870" x="5899150" y="3054350"/>
          <p14:tracePt t="45885" x="5911850" y="3054350"/>
          <p14:tracePt t="45902" x="5943600" y="3028950"/>
          <p14:tracePt t="45918" x="5962650" y="3016250"/>
          <p14:tracePt t="45935" x="5988050" y="3003550"/>
          <p14:tracePt t="45952" x="6000750" y="2978150"/>
          <p14:tracePt t="45968" x="6007100" y="2971800"/>
          <p14:tracePt t="45985" x="6019800" y="2965450"/>
          <p14:tracePt t="46019" x="6019800" y="2959100"/>
          <p14:tracePt t="46149" x="6013450" y="2959100"/>
          <p14:tracePt t="46165" x="6007100" y="2959100"/>
          <p14:tracePt t="46173" x="5994400" y="2959100"/>
          <p14:tracePt t="46186" x="5981700" y="2965450"/>
          <p14:tracePt t="46202" x="5835650" y="3009900"/>
          <p14:tracePt t="46219" x="5715000" y="3041650"/>
          <p14:tracePt t="46235" x="5594350" y="3073400"/>
          <p14:tracePt t="46252" x="5518150" y="3079750"/>
          <p14:tracePt t="46268" x="5448300" y="3098800"/>
          <p14:tracePt t="46285" x="5353050" y="3117850"/>
          <p14:tracePt t="46302" x="5308600" y="3117850"/>
          <p14:tracePt t="46318" x="5257800" y="3117850"/>
          <p14:tracePt t="46335" x="5200650" y="3117850"/>
          <p14:tracePt t="46352" x="5137150" y="3117850"/>
          <p14:tracePt t="46369" x="5118100" y="3111500"/>
          <p14:tracePt t="46385" x="5092700" y="3111500"/>
          <p14:tracePt t="46402" x="5086350" y="3105150"/>
          <p14:tracePt t="46418" x="5080000" y="3105150"/>
          <p14:tracePt t="46742" x="5073650" y="3092450"/>
          <p14:tracePt t="46750" x="5060950" y="3092450"/>
          <p14:tracePt t="46757" x="5029200" y="3086100"/>
          <p14:tracePt t="46768" x="4997450" y="3086100"/>
          <p14:tracePt t="46785" x="4870450" y="3067050"/>
          <p14:tracePt t="46802" x="4705350" y="3060700"/>
          <p14:tracePt t="46818" x="4597400" y="3048000"/>
          <p14:tracePt t="46835" x="4508500" y="3048000"/>
          <p14:tracePt t="46852" x="4470400" y="3041650"/>
          <p14:tracePt t="46869" x="4419600" y="3035300"/>
          <p14:tracePt t="46870" x="4400550" y="3022600"/>
          <p14:tracePt t="46885" x="4362450" y="3022600"/>
          <p14:tracePt t="46902" x="4305300" y="3016250"/>
          <p14:tracePt t="46918" x="4222750" y="3003550"/>
          <p14:tracePt t="46935" x="4165600" y="2990850"/>
          <p14:tracePt t="46951" x="4108450" y="2971800"/>
          <p14:tracePt t="46968" x="4089400" y="2952750"/>
          <p14:tracePt t="46985" x="4070350" y="2952750"/>
          <p14:tracePt t="47001" x="4064000" y="2940050"/>
          <p14:tracePt t="47018" x="4057650" y="2933700"/>
          <p14:tracePt t="47035" x="4051300" y="2933700"/>
          <p14:tracePt t="47051" x="4051300" y="2927350"/>
          <p14:tracePt t="47068" x="4044950" y="2927350"/>
          <p14:tracePt t="47085" x="4038600" y="2921000"/>
          <p14:tracePt t="47101" x="4032250" y="2914650"/>
          <p14:tracePt t="47118" x="4013200" y="2901950"/>
          <p14:tracePt t="47135" x="3987800" y="2889250"/>
          <p14:tracePt t="47152" x="3962400" y="2870200"/>
          <p14:tracePt t="47169" x="3937000" y="2857500"/>
          <p14:tracePt t="47185" x="3911600" y="2851150"/>
          <p14:tracePt t="47202" x="3905250" y="2844800"/>
          <p14:tracePt t="47218" x="3898900" y="2838450"/>
          <p14:tracePt t="47235" x="3892550" y="2838450"/>
          <p14:tracePt t="47568" x="3898900" y="2838450"/>
          <p14:tracePt t="47583" x="3905250" y="2838450"/>
          <p14:tracePt t="47613" x="3911600" y="2838450"/>
          <p14:tracePt t="47628" x="3917950" y="2838450"/>
          <p14:tracePt t="47643" x="3924300" y="2838450"/>
          <p14:tracePt t="47651" x="3930650" y="2838450"/>
          <p14:tracePt t="47657" x="3937000" y="2838450"/>
          <p14:tracePt t="47668" x="3956050" y="2838450"/>
          <p14:tracePt t="47685" x="3987800" y="2851150"/>
          <p14:tracePt t="47702" x="4025900" y="2876550"/>
          <p14:tracePt t="47718" x="4083050" y="2901950"/>
          <p14:tracePt t="47735" x="4108450" y="2921000"/>
          <p14:tracePt t="47752" x="4165600" y="2946400"/>
          <p14:tracePt t="47768" x="4235450" y="2971800"/>
          <p14:tracePt t="47785" x="4394200" y="3035300"/>
          <p14:tracePt t="47801" x="4533900" y="3067050"/>
          <p14:tracePt t="47818" x="4648200" y="3098800"/>
          <p14:tracePt t="47835" x="4705350" y="3111500"/>
          <p14:tracePt t="47852" x="4756150" y="3117850"/>
          <p14:tracePt t="47868" x="4838700" y="3117850"/>
          <p14:tracePt t="47885" x="4965700" y="3117850"/>
          <p14:tracePt t="47901" x="5080000" y="3117850"/>
          <p14:tracePt t="47918" x="5187950" y="3117850"/>
          <p14:tracePt t="47935" x="5276850" y="3117850"/>
          <p14:tracePt t="47951" x="5295900" y="3117850"/>
          <p14:tracePt t="47968" x="5321300" y="3117850"/>
          <p14:tracePt t="47985" x="5327650" y="3117850"/>
          <p14:tracePt t="48002" x="5372100" y="3117850"/>
          <p14:tracePt t="48018" x="5467350" y="3117850"/>
          <p14:tracePt t="48035" x="5524500" y="3117850"/>
          <p14:tracePt t="48051" x="5562600" y="3124200"/>
          <p14:tracePt t="48068" x="5581650" y="3124200"/>
          <p14:tracePt t="48101" x="5588000" y="3124200"/>
          <p14:tracePt t="48161" x="5594350" y="3124200"/>
          <p14:tracePt t="48386" x="5600700" y="3136900"/>
          <p14:tracePt t="48393" x="5607050" y="3149600"/>
          <p14:tracePt t="48401" x="5613400" y="3149600"/>
          <p14:tracePt t="48418" x="5619750" y="3155950"/>
          <p14:tracePt t="48435" x="5619750" y="3162300"/>
          <p14:tracePt t="48468" x="5619750" y="3187700"/>
          <p14:tracePt t="48485" x="5626100" y="3206750"/>
          <p14:tracePt t="48501" x="5626100" y="3238500"/>
          <p14:tracePt t="48518" x="5638800" y="3257550"/>
          <p14:tracePt t="48535" x="5638800" y="3276600"/>
          <p14:tracePt t="48551" x="5638800" y="3289300"/>
          <p14:tracePt t="48584" x="5638800" y="3295650"/>
          <p14:tracePt t="48601" x="5645150" y="3302000"/>
          <p14:tracePt t="48618" x="5645150" y="3314700"/>
          <p14:tracePt t="48635" x="5645150" y="3321050"/>
          <p14:tracePt t="48668" x="5645150" y="3327400"/>
          <p14:tracePt t="48746" x="5645150" y="3321050"/>
          <p14:tracePt t="48755" x="5645150" y="3295650"/>
          <p14:tracePt t="48761" x="5645150" y="3257550"/>
          <p14:tracePt t="48769" x="5645150" y="3200400"/>
          <p14:tracePt t="48784" x="5626100" y="3079750"/>
          <p14:tracePt t="48801" x="5626100" y="3016250"/>
          <p14:tracePt t="48818" x="5626100" y="2984500"/>
          <p14:tracePt t="48834" x="5626100" y="2959100"/>
          <p14:tracePt t="48851" x="5626100" y="2946400"/>
          <p14:tracePt t="48868" x="5626100" y="2933700"/>
          <p14:tracePt t="48884" x="5626100" y="2914650"/>
          <p14:tracePt t="48901" x="5626100" y="2895600"/>
          <p14:tracePt t="48918" x="5626100" y="2889250"/>
          <p14:tracePt t="48934" x="5626100" y="2882900"/>
          <p14:tracePt t="48972" x="5632450" y="2882900"/>
          <p14:tracePt t="49001" x="5638800" y="2889250"/>
          <p14:tracePt t="49009" x="5651500" y="2895600"/>
          <p14:tracePt t="49018" x="5664200" y="2914650"/>
          <p14:tracePt t="49034" x="5695950" y="2978150"/>
          <p14:tracePt t="49051" x="5715000" y="3016250"/>
          <p14:tracePt t="49068" x="5721350" y="3028950"/>
          <p14:tracePt t="49085" x="5721350" y="3035300"/>
          <p14:tracePt t="49369" x="5727700" y="3048000"/>
          <p14:tracePt t="49377" x="5727700" y="3067050"/>
          <p14:tracePt t="49384" x="5734050" y="3098800"/>
          <p14:tracePt t="49401" x="5759450" y="3168650"/>
          <p14:tracePt t="49418" x="5765800" y="3213100"/>
          <p14:tracePt t="49434" x="5765800" y="3232150"/>
          <p14:tracePt t="49451" x="5765800" y="3238500"/>
          <p14:tracePt t="49468" x="5765800" y="3244850"/>
          <p14:tracePt t="49940" x="5765800" y="3263900"/>
          <p14:tracePt t="49948" x="5765800" y="3276600"/>
          <p14:tracePt t="49958" x="5765800" y="3282950"/>
          <p14:tracePt t="49968" x="5765800" y="3289300"/>
          <p14:tracePt t="49985" x="5765800" y="3308350"/>
          <p14:tracePt t="50001" x="5765800" y="3314700"/>
          <p14:tracePt t="50018" x="5765800" y="3321050"/>
          <p14:tracePt t="50210" x="5765800" y="3314700"/>
          <p14:tracePt t="50218" x="5765800" y="3295650"/>
          <p14:tracePt t="50233" x="5759450" y="3282950"/>
          <p14:tracePt t="50240" x="5759450" y="3276600"/>
          <p14:tracePt t="50255" x="5746750" y="3263900"/>
          <p14:tracePt t="50268" x="5746750" y="3257550"/>
          <p14:tracePt t="50284" x="5740400" y="3244850"/>
          <p14:tracePt t="50301" x="5740400" y="3200400"/>
          <p14:tracePt t="50318" x="5740400" y="3175000"/>
          <p14:tracePt t="50334" x="5740400" y="3136900"/>
          <p14:tracePt t="50351" x="5740400" y="3111500"/>
          <p14:tracePt t="50367" x="5740400" y="3092450"/>
          <p14:tracePt t="50488" x="5740400" y="3105150"/>
          <p14:tracePt t="50495" x="5740400" y="3111500"/>
          <p14:tracePt t="50504" x="5740400" y="3117850"/>
          <p14:tracePt t="50517" x="5740400" y="3168650"/>
          <p14:tracePt t="50534" x="5740400" y="3225800"/>
          <p14:tracePt t="50551" x="5740400" y="3257550"/>
          <p14:tracePt t="50568" x="5740400" y="3282950"/>
          <p14:tracePt t="50584" x="5740400" y="3314700"/>
          <p14:tracePt t="50601" x="5740400" y="3359150"/>
          <p14:tracePt t="50617" x="5740400" y="3390900"/>
          <p14:tracePt t="50634" x="5734050" y="3416300"/>
          <p14:tracePt t="50651" x="5734050" y="3454400"/>
          <p14:tracePt t="50667" x="5727700" y="3505200"/>
          <p14:tracePt t="50684" x="5727700" y="3524250"/>
          <p14:tracePt t="50701" x="5727700" y="3549650"/>
          <p14:tracePt t="50717" x="5727700" y="3568700"/>
          <p14:tracePt t="50734" x="5727700" y="3575050"/>
          <p14:tracePt t="50751" x="5727700" y="3587750"/>
          <p14:tracePt t="50767" x="5727700" y="3594100"/>
          <p14:tracePt t="50784" x="5721350" y="3600450"/>
          <p14:tracePt t="52086" x="5715000" y="3600450"/>
          <p14:tracePt t="52138" x="5715000" y="3606800"/>
          <p14:tracePt t="52146" x="5715000" y="3613150"/>
          <p14:tracePt t="52154" x="5702300" y="3613150"/>
          <p14:tracePt t="52167" x="5702300" y="3619500"/>
          <p14:tracePt t="52184" x="5702300" y="3632200"/>
          <p14:tracePt t="52200" x="5695950" y="3638550"/>
          <p14:tracePt t="52281" x="5695950" y="3644900"/>
          <p14:tracePt t="52559" x="5695950" y="3651250"/>
          <p14:tracePt t="52574" x="5689600" y="3651250"/>
          <p14:tracePt t="52589" x="5689600" y="3663950"/>
          <p14:tracePt t="52596" x="5689600" y="3670300"/>
          <p14:tracePt t="52634" x="5689600" y="3676650"/>
          <p14:tracePt t="52649" x="5689600" y="3683000"/>
          <p14:tracePt t="52679" x="5683250" y="3683000"/>
          <p14:tracePt t="53069" x="5683250" y="3689350"/>
          <p14:tracePt t="53084" x="5676900" y="3695700"/>
          <p14:tracePt t="53099" x="5676900" y="3702050"/>
          <p14:tracePt t="53151" x="5676900" y="3708400"/>
          <p14:tracePt t="53173" x="5670550" y="3714750"/>
          <p14:tracePt t="53211" x="5670550" y="3727450"/>
          <p14:tracePt t="53225" x="5670550" y="3733800"/>
          <p14:tracePt t="53369" x="5664200" y="3733800"/>
          <p14:tracePt t="53631" x="5664200" y="3740150"/>
          <p14:tracePt t="53655" x="5664200" y="3746500"/>
          <p14:tracePt t="53661" x="5657850" y="3746500"/>
          <p14:tracePt t="53669" x="5657850" y="3752850"/>
          <p14:tracePt t="53684" x="5645150" y="3759200"/>
          <p14:tracePt t="53706" x="5645150" y="3765550"/>
          <p14:tracePt t="53722" x="5645150" y="3771900"/>
          <p14:tracePt t="53744" x="5645150" y="3778250"/>
          <p14:tracePt t="53758" x="5645150" y="3784600"/>
          <p14:tracePt t="53774" x="5645150" y="3790950"/>
          <p14:tracePt t="53789" x="5645150" y="3797300"/>
          <p14:tracePt t="53806" x="5645150" y="3803650"/>
          <p14:tracePt t="53819" x="5645150" y="3810000"/>
          <p14:tracePt t="53836" x="5645150" y="3816350"/>
          <p14:tracePt t="53864" x="5645150" y="3822700"/>
          <p14:tracePt t="55913" x="5632450" y="3810000"/>
          <p14:tracePt t="55921" x="5619750" y="3784600"/>
          <p14:tracePt t="55933" x="5613400" y="3765550"/>
          <p14:tracePt t="55950" x="5600700" y="3721100"/>
          <p14:tracePt t="55966" x="5581650" y="3663950"/>
          <p14:tracePt t="55983" x="5575300" y="3632200"/>
          <p14:tracePt t="55999" x="5575300" y="3594100"/>
          <p14:tracePt t="56016" x="5575300" y="3549650"/>
          <p14:tracePt t="56033" x="5556250" y="3479800"/>
          <p14:tracePt t="56049" x="5556250" y="3435350"/>
          <p14:tracePt t="56066" x="5556250" y="3403600"/>
          <p14:tracePt t="56083" x="5556250" y="3371850"/>
          <p14:tracePt t="56100" x="5556250" y="3346450"/>
          <p14:tracePt t="56116" x="5556250" y="3302000"/>
          <p14:tracePt t="56133" x="5562600" y="3263900"/>
          <p14:tracePt t="56150" x="5575300" y="3238500"/>
          <p14:tracePt t="56166" x="5600700" y="3200400"/>
          <p14:tracePt t="56183" x="5651500" y="3124200"/>
          <p14:tracePt t="56199" x="5670550" y="3086100"/>
          <p14:tracePt t="56216" x="5695950" y="3060700"/>
          <p14:tracePt t="56233" x="5702300" y="3035300"/>
          <p14:tracePt t="56250" x="5715000" y="3016250"/>
          <p14:tracePt t="56266" x="5721350" y="2990850"/>
          <p14:tracePt t="56283" x="5727700" y="2965450"/>
          <p14:tracePt t="56299" x="5727700" y="2946400"/>
          <p14:tracePt t="56316" x="5721350" y="2927350"/>
          <p14:tracePt t="56332" x="5695950" y="2895600"/>
          <p14:tracePt t="56349" x="5657850" y="2870200"/>
          <p14:tracePt t="56366" x="5619750" y="2851150"/>
          <p14:tracePt t="56383" x="5594350" y="2832100"/>
          <p14:tracePt t="56399" x="5562600" y="2819400"/>
          <p14:tracePt t="56416" x="5543550" y="2794000"/>
          <p14:tracePt t="56433" x="5537200" y="2781300"/>
          <p14:tracePt t="56449" x="5537200" y="2768600"/>
          <p14:tracePt t="56466" x="5537200" y="2762250"/>
          <p14:tracePt t="56483" x="5537200" y="2755900"/>
          <p14:tracePt t="56516" x="5556250" y="2755900"/>
          <p14:tracePt t="56533" x="5632450" y="2787650"/>
          <p14:tracePt t="56550" x="5746750" y="2832100"/>
          <p14:tracePt t="56566" x="5829300" y="2889250"/>
          <p14:tracePt t="56583" x="5867400" y="2914650"/>
          <p14:tracePt t="56599" x="5880100" y="2946400"/>
          <p14:tracePt t="56616" x="5886450" y="2984500"/>
          <p14:tracePt t="56633" x="5886450" y="3009900"/>
          <p14:tracePt t="56649" x="5873750" y="3054350"/>
          <p14:tracePt t="56666" x="5848350" y="3079750"/>
          <p14:tracePt t="56682" x="5822950" y="3117850"/>
          <p14:tracePt t="56700" x="5791200" y="3136900"/>
          <p14:tracePt t="56716" x="5727700" y="3162300"/>
          <p14:tracePt t="56733" x="5695950" y="3168650"/>
          <p14:tracePt t="56749" x="5664200" y="3175000"/>
          <p14:tracePt t="56766" x="5645150" y="3181350"/>
          <p14:tracePt t="56783" x="5626100" y="3181350"/>
          <p14:tracePt t="56799" x="5619750" y="3181350"/>
          <p14:tracePt t="56816" x="5613400" y="3181350"/>
          <p14:tracePt t="56833" x="5607050" y="3181350"/>
          <p14:tracePt t="56849" x="5600700" y="3181350"/>
          <p14:tracePt t="56866" x="5581650" y="3181350"/>
          <p14:tracePt t="56899" x="5581650" y="3175000"/>
          <p14:tracePt t="56916" x="5575300" y="3175000"/>
          <p14:tracePt t="56941" x="5575300" y="3168650"/>
          <p14:tracePt t="56994" x="5575300" y="3162300"/>
          <p14:tracePt t="57008" x="5575300" y="3155950"/>
          <p14:tracePt t="57016" x="5588000" y="3155950"/>
          <p14:tracePt t="57023" x="5600700" y="3149600"/>
          <p14:tracePt t="57033" x="5607050" y="3149600"/>
          <p14:tracePt t="57049" x="5619750" y="3143250"/>
          <p14:tracePt t="57083" x="5626100" y="3143250"/>
          <p14:tracePt t="57122" x="5626100" y="3149600"/>
          <p14:tracePt t="57129" x="5619750" y="3162300"/>
          <p14:tracePt t="57136" x="5613400" y="3175000"/>
          <p14:tracePt t="57149" x="5594350" y="3187700"/>
          <p14:tracePt t="57166" x="5524500" y="3238500"/>
          <p14:tracePt t="57182" x="5473700" y="3257550"/>
          <p14:tracePt t="57199" x="5429250" y="3270250"/>
          <p14:tracePt t="57216" x="5403850" y="3276600"/>
          <p14:tracePt t="57233" x="5384800" y="3276600"/>
          <p14:tracePt t="57249" x="5365750" y="3276600"/>
          <p14:tracePt t="57266" x="5340350" y="3276600"/>
          <p14:tracePt t="57283" x="5334000" y="3270250"/>
          <p14:tracePt t="57299" x="5321300" y="3244850"/>
          <p14:tracePt t="57316" x="5314950" y="3213100"/>
          <p14:tracePt t="57332" x="5314950" y="3143250"/>
          <p14:tracePt t="57349" x="5353050" y="3098800"/>
          <p14:tracePt t="57366" x="5429250" y="3060700"/>
          <p14:tracePt t="57369" x="5480050" y="3028950"/>
          <p14:tracePt t="57383" x="5543550" y="3009900"/>
          <p14:tracePt t="57399" x="5727700" y="2984500"/>
          <p14:tracePt t="57416" x="5886450" y="2997200"/>
          <p14:tracePt t="57432" x="6019800" y="3028950"/>
          <p14:tracePt t="57449" x="6089650" y="3060700"/>
          <p14:tracePt t="57466" x="6140450" y="3086100"/>
          <p14:tracePt t="57482" x="6165850" y="3111500"/>
          <p14:tracePt t="57499" x="6172200" y="3124200"/>
          <p14:tracePt t="57516" x="6178550" y="3143250"/>
          <p14:tracePt t="57532" x="6184900" y="3175000"/>
          <p14:tracePt t="57549" x="6184900" y="3238500"/>
          <p14:tracePt t="57566" x="6178550" y="3276600"/>
          <p14:tracePt t="57582" x="6153150" y="3340100"/>
          <p14:tracePt t="57599" x="6108700" y="3390900"/>
          <p14:tracePt t="57616" x="6083300" y="3429000"/>
          <p14:tracePt t="57632" x="6032500" y="3486150"/>
          <p14:tracePt t="57649" x="6013450" y="3505200"/>
          <p14:tracePt t="57666" x="6000750" y="3524250"/>
          <p14:tracePt t="57682" x="5988050" y="3530600"/>
          <p14:tracePt t="57699" x="5981700" y="3536950"/>
          <p14:tracePt t="57716" x="5969000" y="3549650"/>
          <p14:tracePt t="57732" x="5956300" y="3562350"/>
          <p14:tracePt t="57749" x="5949950" y="3568700"/>
          <p14:tracePt t="57766" x="5943600" y="3575050"/>
          <p14:tracePt t="57783" x="5930900" y="3581400"/>
          <p14:tracePt t="57799" x="5924550" y="3581400"/>
          <p14:tracePt t="57816" x="5918200" y="3587750"/>
          <p14:tracePt t="57832" x="5905500" y="3587750"/>
          <p14:tracePt t="57849" x="5899150" y="3587750"/>
          <p14:tracePt t="57866" x="5892800" y="3587750"/>
          <p14:tracePt t="57882" x="5886450" y="3587750"/>
          <p14:tracePt t="57899" x="5880100" y="3587750"/>
          <p14:tracePt t="57916" x="5867400" y="3587750"/>
          <p14:tracePt t="57932" x="5848350" y="3587750"/>
          <p14:tracePt t="57949" x="5835650" y="3587750"/>
          <p14:tracePt t="57966" x="5810250" y="3581400"/>
          <p14:tracePt t="57982" x="5784850" y="3568700"/>
          <p14:tracePt t="57999" x="5753100" y="3543300"/>
          <p14:tracePt t="58015" x="5721350" y="3524250"/>
          <p14:tracePt t="58032" x="5702300" y="3505200"/>
          <p14:tracePt t="58049" x="5695950" y="3492500"/>
          <p14:tracePt t="58066" x="5689600" y="3486150"/>
          <p14:tracePt t="58099" x="5689600" y="3479800"/>
          <p14:tracePt t="58120" x="5689600" y="3473450"/>
          <p14:tracePt t="58142" x="5708650" y="3473450"/>
          <p14:tracePt t="58150" x="5721350" y="3467100"/>
          <p14:tracePt t="58166" x="5810250" y="3441700"/>
          <p14:tracePt t="58182" x="5949950" y="3441700"/>
          <p14:tracePt t="58199" x="6057900" y="3448050"/>
          <p14:tracePt t="58216" x="6134100" y="3448050"/>
          <p14:tracePt t="58232" x="6191250" y="3454400"/>
          <p14:tracePt t="58249" x="6197600" y="3454400"/>
          <p14:tracePt t="58266" x="6210300" y="3454400"/>
          <p14:tracePt t="58359" x="6210300" y="3460750"/>
          <p14:tracePt t="58397" x="6203950" y="3460750"/>
          <p14:tracePt t="58413" x="6197600" y="3467100"/>
          <p14:tracePt t="58428" x="6197600" y="3473450"/>
          <p14:tracePt t="58458" x="6191250" y="3473450"/>
          <p14:tracePt t="58467" x="6191250" y="3479800"/>
          <p14:tracePt t="58472" x="6184900" y="3479800"/>
          <p14:tracePt t="58482" x="6184900" y="3486150"/>
          <p14:tracePt t="58510" x="6178550" y="3486150"/>
          <p14:tracePt t="58518" x="6178550" y="3498850"/>
          <p14:tracePt t="58533" x="6178550" y="3505200"/>
          <p14:tracePt t="59058" x="6178550" y="3511550"/>
          <p14:tracePt t="59073" x="6178550" y="3517900"/>
          <p14:tracePt t="59186" x="6178550" y="3524250"/>
          <p14:tracePt t="59269" x="6172200" y="3530600"/>
          <p14:tracePt t="59291" x="6172200" y="3536950"/>
          <p14:tracePt t="59321" x="6172200" y="3543300"/>
          <p14:tracePt t="59337" x="6172200" y="3549650"/>
          <p14:tracePt t="59360" x="6172200" y="3556000"/>
          <p14:tracePt t="59397" x="6172200" y="3562350"/>
          <p14:tracePt t="59420" x="6172200" y="3568700"/>
          <p14:tracePt t="59472" x="6172200" y="3575050"/>
          <p14:tracePt t="59487" x="6172200" y="3587750"/>
          <p14:tracePt t="59524" x="6172200" y="3594100"/>
          <p14:tracePt t="59539" x="6172200" y="3600450"/>
          <p14:tracePt t="59554" x="6172200" y="3606800"/>
          <p14:tracePt t="59592" x="6172200" y="3613150"/>
          <p14:tracePt t="59614" x="6172200" y="3619500"/>
          <p14:tracePt t="59644" x="6172200" y="3632200"/>
          <p14:tracePt t="59697" x="6172200" y="3638550"/>
          <p14:tracePt t="60230" x="6159500" y="3638550"/>
          <p14:tracePt t="60237" x="6134100" y="3638550"/>
          <p14:tracePt t="60248" x="6121400" y="3644900"/>
          <p14:tracePt t="60265" x="6102350" y="3644900"/>
          <p14:tracePt t="60282" x="6083300" y="3651250"/>
          <p14:tracePt t="60298" x="6064250" y="3651250"/>
          <p14:tracePt t="60315" x="6051550" y="3651250"/>
          <p14:tracePt t="60387" x="6051550" y="3657600"/>
          <p14:tracePt t="60425" x="6051550" y="3663950"/>
          <p14:tracePt t="60448" x="6051550" y="3676650"/>
          <p14:tracePt t="60455" x="6064250" y="3676650"/>
          <p14:tracePt t="60470" x="6076950" y="3676650"/>
          <p14:tracePt t="60482" x="6083300" y="3683000"/>
          <p14:tracePt t="60498" x="6108700" y="3689350"/>
          <p14:tracePt t="60515" x="6134100" y="3695700"/>
          <p14:tracePt t="60532" x="6153150" y="3695700"/>
          <p14:tracePt t="60565" x="6159500" y="3695700"/>
          <p14:tracePt t="60936" x="6165850" y="3695700"/>
          <p14:tracePt t="60952" x="6172200" y="3695700"/>
          <p14:tracePt t="61048" x="6172200" y="3689350"/>
          <p14:tracePt t="61063" x="6172200" y="3683000"/>
          <p14:tracePt t="61071" x="6165850" y="3670300"/>
          <p14:tracePt t="61082" x="6159500" y="3657600"/>
          <p14:tracePt t="61098" x="6134100" y="3638550"/>
          <p14:tracePt t="61115" x="6089650" y="3613150"/>
          <p14:tracePt t="61132" x="6026150" y="3587750"/>
          <p14:tracePt t="61148" x="5969000" y="3568700"/>
          <p14:tracePt t="61165" x="5899150" y="3536950"/>
          <p14:tracePt t="61182" x="5835650" y="3524250"/>
          <p14:tracePt t="61198" x="5778500" y="3498850"/>
          <p14:tracePt t="61215" x="5746750" y="3486150"/>
          <p14:tracePt t="61231" x="5721350" y="3467100"/>
          <p14:tracePt t="61248" x="5708650" y="3460750"/>
          <p14:tracePt t="61265" x="5702300" y="3454400"/>
          <p14:tracePt t="61282" x="5695950" y="3435350"/>
          <p14:tracePt t="61298" x="5695950" y="3429000"/>
          <p14:tracePt t="61315" x="5695950" y="3416300"/>
          <p14:tracePt t="61331" x="5695950" y="3397250"/>
          <p14:tracePt t="61348" x="5734050" y="3340100"/>
          <p14:tracePt t="61365" x="5784850" y="3302000"/>
          <p14:tracePt t="61382" x="5842000" y="3251200"/>
          <p14:tracePt t="61398" x="5911850" y="3232150"/>
          <p14:tracePt t="61415" x="5969000" y="3219450"/>
          <p14:tracePt t="61431" x="6070600" y="3206750"/>
          <p14:tracePt t="61448" x="6140450" y="3213100"/>
          <p14:tracePt t="61465" x="6210300" y="3225800"/>
          <p14:tracePt t="61482" x="6261100" y="3244850"/>
          <p14:tracePt t="61498" x="6305550" y="3282950"/>
          <p14:tracePt t="61515" x="6311900" y="3295650"/>
          <p14:tracePt t="61532" x="6318250" y="3302000"/>
          <p14:tracePt t="61548" x="6318250" y="3314700"/>
          <p14:tracePt t="61565" x="6318250" y="3327400"/>
          <p14:tracePt t="61581" x="6292850" y="3359150"/>
          <p14:tracePt t="61598" x="6261100" y="3378200"/>
          <p14:tracePt t="61615" x="6210300" y="3397250"/>
          <p14:tracePt t="61631" x="6140450" y="3409950"/>
          <p14:tracePt t="61648" x="6064250" y="3429000"/>
          <p14:tracePt t="61665" x="5981700" y="3429000"/>
          <p14:tracePt t="61681" x="5949950" y="3429000"/>
          <p14:tracePt t="61698" x="5930900" y="3429000"/>
          <p14:tracePt t="61715" x="5905500" y="3429000"/>
          <p14:tracePt t="61731" x="5886450" y="3422650"/>
          <p14:tracePt t="61748" x="5880100" y="3416300"/>
          <p14:tracePt t="61765" x="5873750" y="3416300"/>
          <p14:tracePt t="61781" x="5867400" y="3416300"/>
          <p14:tracePt t="61837" x="5873750" y="3416300"/>
          <p14:tracePt t="61852" x="5892800" y="3429000"/>
          <p14:tracePt t="61860" x="5918200" y="3435350"/>
          <p14:tracePt t="61867" x="5962650" y="3454400"/>
          <p14:tracePt t="61881" x="6051550" y="3511550"/>
          <p14:tracePt t="61898" x="6115050" y="3549650"/>
          <p14:tracePt t="61914" x="6159500" y="3581400"/>
          <p14:tracePt t="61931" x="6172200" y="3594100"/>
          <p14:tracePt t="61948" x="6197600" y="3606800"/>
          <p14:tracePt t="61964" x="6203950" y="3625850"/>
          <p14:tracePt t="61998" x="6203950" y="3632200"/>
          <p14:tracePt t="62039" x="6203950" y="3638550"/>
          <p14:tracePt t="62084" x="6203950" y="3644900"/>
          <p14:tracePt t="62107" x="6203950" y="3651250"/>
          <p14:tracePt t="62122" x="6203950" y="3657600"/>
          <p14:tracePt t="62160" x="6203950" y="3670300"/>
          <p14:tracePt t="62716" x="6210300" y="3670300"/>
          <p14:tracePt t="63009" x="6210300" y="3683000"/>
          <p14:tracePt t="63032" x="6210300" y="3689350"/>
          <p14:tracePt t="63054" x="6216650" y="3689350"/>
          <p14:tracePt t="63076" x="6216650" y="3695700"/>
          <p14:tracePt t="63114" x="6216650" y="3702050"/>
          <p14:tracePt t="63167" x="6216650" y="3708400"/>
          <p14:tracePt t="64398" x="6216650" y="3714750"/>
          <p14:tracePt t="64458" x="6216650" y="3721100"/>
          <p14:tracePt t="66065" x="6229350" y="3721100"/>
          <p14:tracePt t="66073" x="6229350" y="3727450"/>
          <p14:tracePt t="66087" x="6235700" y="3733800"/>
          <p14:tracePt t="66110" x="6242050" y="3733800"/>
          <p14:tracePt t="66124" x="6248400" y="3740150"/>
          <p14:tracePt t="66147" x="6254750" y="3746500"/>
          <p14:tracePt t="66170" x="6261100" y="3746500"/>
          <p14:tracePt t="66192" x="6267450" y="3746500"/>
          <p14:tracePt t="66207" x="6273800" y="3746500"/>
          <p14:tracePt t="66215" x="6273800" y="3752850"/>
          <p14:tracePt t="66230" x="6280150" y="3752850"/>
          <p14:tracePt t="66244" x="6286500" y="3752850"/>
          <p14:tracePt t="66561" x="6286500" y="3759200"/>
          <p14:tracePt t="66878" x="6286500" y="3765550"/>
          <p14:tracePt t="66951" x="6286500" y="3771900"/>
          <p14:tracePt t="67807" x="6280150" y="3803650"/>
          <p14:tracePt t="67814" x="6280150" y="3841750"/>
          <p14:tracePt t="67822" x="6280150" y="3879850"/>
          <p14:tracePt t="67830" x="6280150" y="3917950"/>
          <p14:tracePt t="67847" x="6280150" y="3975100"/>
          <p14:tracePt t="67863" x="6280150" y="4025900"/>
          <p14:tracePt t="67880" x="6280150" y="4070350"/>
          <p14:tracePt t="67896" x="6280150" y="4102100"/>
          <p14:tracePt t="68175" x="6273800" y="4178300"/>
          <p14:tracePt t="68182" x="6254750" y="4248150"/>
          <p14:tracePt t="68197" x="6235700" y="4406900"/>
          <p14:tracePt t="68213" x="6235700" y="4540250"/>
          <p14:tracePt t="68230" x="6229350" y="4654550"/>
          <p14:tracePt t="68247" x="6223000" y="4737100"/>
          <p14:tracePt t="68263" x="6223000" y="4781550"/>
          <p14:tracePt t="68280" x="6223000" y="4832350"/>
          <p14:tracePt t="68296" x="6235700" y="4857750"/>
          <p14:tracePt t="68520" x="6197600" y="4972050"/>
          <p14:tracePt t="68527" x="6146800" y="5086350"/>
          <p14:tracePt t="68536" x="6102350" y="5257800"/>
          <p14:tracePt t="68546" x="6070600" y="5429250"/>
          <p14:tracePt t="68563" x="6000750" y="5689600"/>
          <p14:tracePt t="68580" x="5924550" y="6007100"/>
          <p14:tracePt t="68597" x="5911850" y="6134100"/>
          <p14:tracePt t="68613" x="5905500" y="6191250"/>
          <p14:tracePt t="68630" x="5899150" y="6216650"/>
          <p14:tracePt t="68993" x="5924550" y="6229350"/>
          <p14:tracePt t="69000" x="5969000" y="6235700"/>
          <p14:tracePt t="69013" x="6007100" y="6248400"/>
          <p14:tracePt t="69030" x="6115050" y="6292850"/>
          <p14:tracePt t="69047" x="6172200" y="6305550"/>
          <p14:tracePt t="69063" x="6191250" y="6305550"/>
          <p14:tracePt t="69383" x="6216650" y="6305550"/>
          <p14:tracePt t="69391" x="6229350" y="6305550"/>
          <p14:tracePt t="69399" x="6261100" y="6305550"/>
          <p14:tracePt t="69413" x="6318250" y="6305550"/>
          <p14:tracePt t="69429" x="6356350" y="6305550"/>
          <p14:tracePt t="69446" x="6400800" y="6311900"/>
          <p14:tracePt t="69463" x="6432550" y="6318250"/>
          <p14:tracePt t="69480" x="6457950" y="6324600"/>
          <p14:tracePt t="69496" x="6489700" y="6324600"/>
          <p14:tracePt t="69530" x="6496050" y="6324600"/>
          <p14:tracePt t="70539" x="6502400" y="6324600"/>
          <p14:tracePt t="70546" x="6515100" y="6324600"/>
          <p14:tracePt t="70554" x="6527800" y="6330950"/>
          <p14:tracePt t="70563" x="6534150" y="6330950"/>
          <p14:tracePt t="70579" x="6572250" y="6337300"/>
          <p14:tracePt t="70596" x="6610350" y="6343650"/>
          <p14:tracePt t="70613" x="6648450" y="6356350"/>
          <p14:tracePt t="70629" x="6686550" y="6362700"/>
          <p14:tracePt t="70646" x="6699250" y="6369050"/>
          <p14:tracePt t="70663" x="6711950" y="6369050"/>
          <p14:tracePt t="71028" x="6724650" y="6375400"/>
          <p14:tracePt t="71038" x="6743700" y="6381750"/>
          <p14:tracePt t="71052" x="6775450" y="6388100"/>
          <p14:tracePt t="71063" x="6788150" y="6394450"/>
          <p14:tracePt t="71079" x="6832600" y="6426200"/>
          <p14:tracePt t="71096" x="6864350" y="6438900"/>
          <p14:tracePt t="71113" x="6883400" y="6451600"/>
          <p14:tracePt t="71129" x="6902450" y="6457950"/>
          <p14:tracePt t="71146" x="6915150" y="6464300"/>
          <p14:tracePt t="71162" x="6934200" y="6483350"/>
          <p14:tracePt t="71179" x="6940550" y="6489700"/>
          <p14:tracePt t="71196" x="6946900" y="6489700"/>
          <p14:tracePt t="71212" x="6953250" y="6489700"/>
          <p14:tracePt t="71553" x="6959600" y="6496050"/>
          <p14:tracePt t="71560" x="6965950" y="6496050"/>
          <p14:tracePt t="71569" x="6972300" y="6502400"/>
          <p14:tracePt t="71579" x="6978650" y="6502400"/>
          <p14:tracePt t="71597" x="6985000" y="6502400"/>
          <p14:tracePt t="71613" x="6991350" y="6502400"/>
          <p14:tracePt t="71629" x="6997700" y="6502400"/>
          <p14:tracePt t="71650" x="7004050" y="6502400"/>
          <p14:tracePt t="71672" x="7010400" y="6502400"/>
          <p14:tracePt t="71950" x="7029450" y="6508750"/>
          <p14:tracePt t="71957" x="7073900" y="6515100"/>
          <p14:tracePt t="71967" x="7099300" y="6521450"/>
          <p14:tracePt t="71979" x="7124700" y="6527800"/>
          <p14:tracePt t="71995" x="7181850" y="6534150"/>
          <p14:tracePt t="72012" x="7213600" y="6540500"/>
          <p14:tracePt t="72029" x="7232650" y="6540500"/>
          <p14:tracePt t="72045" x="7264400" y="6540500"/>
          <p14:tracePt t="72062" x="7270750" y="6540500"/>
          <p14:tracePt t="72409" x="7283450" y="6546850"/>
          <p14:tracePt t="72416" x="7289800" y="6553200"/>
          <p14:tracePt t="72429" x="7296150" y="6559550"/>
          <p14:tracePt t="72446" x="7315200" y="6572250"/>
          <p14:tracePt t="72462" x="7321550" y="6578600"/>
          <p14:tracePt t="72479" x="7327900" y="6584950"/>
          <p14:tracePt t="72495" x="7334250" y="6584950"/>
          <p14:tracePt t="72529" x="7334250" y="6591300"/>
          <p14:tracePt t="72648" x="7327900" y="6597650"/>
          <p14:tracePt t="72664" x="7321550" y="6597650"/>
          <p14:tracePt t="72679" x="7315200" y="6597650"/>
          <p14:tracePt t="72686" x="7308850" y="6604000"/>
          <p14:tracePt t="72701" x="7302500" y="6604000"/>
          <p14:tracePt t="72712" x="7296150" y="6604000"/>
          <p14:tracePt t="72729" x="7289800" y="6610350"/>
          <p14:tracePt t="72745" x="7277100" y="6616700"/>
          <p14:tracePt t="72762" x="7258050" y="6616700"/>
          <p14:tracePt t="72779" x="7251700" y="6623050"/>
          <p14:tracePt t="72795" x="7239000" y="6623050"/>
          <p14:tracePt t="72813" x="7226300" y="6623050"/>
          <p14:tracePt t="72829" x="7207250" y="6623050"/>
          <p14:tracePt t="72846" x="7200900" y="6623050"/>
          <p14:tracePt t="72862" x="7188200" y="6623050"/>
          <p14:tracePt t="72879" x="7175500" y="6623050"/>
          <p14:tracePt t="72895" x="7156450" y="6623050"/>
          <p14:tracePt t="72912" x="7131050" y="6604000"/>
          <p14:tracePt t="72929" x="7112000" y="6584950"/>
          <p14:tracePt t="72945" x="7092950" y="6565900"/>
          <p14:tracePt t="72962" x="7080250" y="6546850"/>
          <p14:tracePt t="72979" x="7067550" y="6534150"/>
          <p14:tracePt t="72995" x="7061200" y="6515100"/>
          <p14:tracePt t="73012" x="7054850" y="6515100"/>
          <p14:tracePt t="73029" x="7054850" y="6508750"/>
          <p14:tracePt t="73046" x="7054850" y="6502400"/>
          <p14:tracePt t="73062" x="7054850" y="6496050"/>
          <p14:tracePt t="73294" x="7061200" y="6496050"/>
          <p14:tracePt t="73332" x="7067550" y="6496050"/>
          <p14:tracePt t="73347" x="7073900" y="6496050"/>
          <p14:tracePt t="73377" x="7086600" y="6496050"/>
          <p14:tracePt t="73392" x="7092950" y="6496050"/>
          <p14:tracePt t="73415" x="7099300" y="6496050"/>
          <p14:tracePt t="73489" x="7105650" y="6496050"/>
          <p14:tracePt t="73843" x="7112000" y="6502400"/>
          <p14:tracePt t="73850" x="7118350" y="6502400"/>
          <p14:tracePt t="73862" x="7118350" y="6508750"/>
          <p14:tracePt t="73879" x="7124700" y="6508750"/>
          <p14:tracePt t="73895" x="7131050" y="6508750"/>
          <p14:tracePt t="74015" x="7137400" y="6508750"/>
          <p14:tracePt t="74075" x="7137400" y="6515100"/>
          <p14:tracePt t="74188" x="7137400" y="6521450"/>
          <p14:tracePt t="74195" x="7143750" y="6521450"/>
          <p14:tracePt t="74255" x="7143750" y="6527800"/>
          <p14:tracePt t="75081" x="7143750" y="6521450"/>
          <p14:tracePt t="75112" x="7137400" y="6515100"/>
          <p14:tracePt t="75134" x="7131050" y="6515100"/>
          <p14:tracePt t="75141" x="7124700" y="6515100"/>
          <p14:tracePt t="75149" x="7118350" y="6508750"/>
          <p14:tracePt t="75162" x="7118350" y="6502400"/>
          <p14:tracePt t="75178" x="7099300" y="6483350"/>
          <p14:tracePt t="75195" x="7073900" y="6470650"/>
          <p14:tracePt t="75212" x="7067550" y="6457950"/>
          <p14:tracePt t="75228" x="7048500" y="6438900"/>
          <p14:tracePt t="75245" x="7029450" y="6426200"/>
          <p14:tracePt t="75261" x="7004050" y="6400800"/>
          <p14:tracePt t="75278" x="6972300" y="6362700"/>
          <p14:tracePt t="75295" x="6946900" y="6318250"/>
          <p14:tracePt t="75311" x="6927850" y="6280150"/>
          <p14:tracePt t="75328" x="6908800" y="6248400"/>
          <p14:tracePt t="75345" x="6877050" y="6197600"/>
          <p14:tracePt t="75362" x="6851650" y="6159500"/>
          <p14:tracePt t="75378" x="6832600" y="6108700"/>
          <p14:tracePt t="75395" x="6807200" y="6064250"/>
          <p14:tracePt t="75411" x="6781800" y="6000750"/>
          <p14:tracePt t="75428" x="6769100" y="5981700"/>
          <p14:tracePt t="75445" x="6762750" y="5949950"/>
          <p14:tracePt t="75461" x="6743700" y="5905500"/>
          <p14:tracePt t="75478" x="6718300" y="5829300"/>
          <p14:tracePt t="75495" x="6699250" y="5778500"/>
          <p14:tracePt t="75511" x="6692900" y="5734050"/>
          <p14:tracePt t="75528" x="6692900" y="5689600"/>
          <p14:tracePt t="75545" x="6692900" y="5638800"/>
          <p14:tracePt t="75561" x="6699250" y="5575300"/>
          <p14:tracePt t="75578" x="6718300" y="5511800"/>
          <p14:tracePt t="75595" x="6750050" y="5454650"/>
          <p14:tracePt t="75612" x="6788150" y="5391150"/>
          <p14:tracePt t="75628" x="6838950" y="5340350"/>
          <p14:tracePt t="75645" x="6965950" y="5238750"/>
          <p14:tracePt t="75661" x="7048500" y="5181600"/>
          <p14:tracePt t="75678" x="7124700" y="5143500"/>
          <p14:tracePt t="75695" x="7188200" y="5111750"/>
          <p14:tracePt t="75711" x="7258050" y="5080000"/>
          <p14:tracePt t="75728" x="7277100" y="5067300"/>
          <p14:tracePt t="75745" x="7283450" y="5067300"/>
          <p14:tracePt t="75761" x="7302500" y="5067300"/>
          <p14:tracePt t="76050" x="7270750" y="4959350"/>
          <p14:tracePt t="76057" x="7251700" y="4813300"/>
          <p14:tracePt t="76065" x="7207250" y="4660900"/>
          <p14:tracePt t="76078" x="7181850" y="4552950"/>
          <p14:tracePt t="76095" x="7086600" y="4260850"/>
          <p14:tracePt t="76111" x="7035800" y="4121150"/>
          <p14:tracePt t="76128" x="6985000" y="3994150"/>
          <p14:tracePt t="76144" x="6921500" y="3860800"/>
          <p14:tracePt t="76161" x="6864350" y="3765550"/>
          <p14:tracePt t="76178" x="6819900" y="3638550"/>
          <p14:tracePt t="76194" x="6781800" y="3568700"/>
          <p14:tracePt t="76211" x="6762750" y="3498850"/>
          <p14:tracePt t="76228" x="6750050" y="3448050"/>
          <p14:tracePt t="76245" x="6731000" y="3403600"/>
          <p14:tracePt t="76261" x="6731000" y="3384550"/>
          <p14:tracePt t="76278" x="6731000" y="3371850"/>
          <p14:tracePt t="76295" x="6731000" y="3359150"/>
          <p14:tracePt t="76311" x="6731000" y="3340100"/>
          <p14:tracePt t="76328" x="6731000" y="3327400"/>
          <p14:tracePt t="76345" x="6731000" y="3321050"/>
          <p14:tracePt t="76394" x="6737350" y="3321050"/>
          <p14:tracePt t="76410" x="6743700" y="3321050"/>
          <p14:tracePt t="76416" x="6756400" y="3321050"/>
          <p14:tracePt t="76432" x="6769100" y="3321050"/>
          <p14:tracePt t="76445" x="6775450" y="3321050"/>
          <p14:tracePt t="76461" x="6794500" y="3321050"/>
          <p14:tracePt t="76515" x="6769100" y="3321050"/>
          <p14:tracePt t="76522" x="6699250" y="3346450"/>
          <p14:tracePt t="76530" x="6610350" y="3384550"/>
          <p14:tracePt t="76544" x="6470650" y="3422650"/>
          <p14:tracePt t="76561" x="6318250" y="3479800"/>
          <p14:tracePt t="76578" x="6165850" y="3517900"/>
          <p14:tracePt t="76594" x="6019800" y="3562350"/>
          <p14:tracePt t="76611" x="5899150" y="3594100"/>
          <p14:tracePt t="76628" x="5734050" y="3651250"/>
          <p14:tracePt t="76644" x="5619750" y="3663950"/>
          <p14:tracePt t="76661" x="5543550" y="3676650"/>
          <p14:tracePt t="76678" x="5499100" y="3683000"/>
          <p14:tracePt t="76694" x="5467350" y="3683000"/>
          <p14:tracePt t="76711" x="5429250" y="3683000"/>
          <p14:tracePt t="76728" x="5416550" y="3683000"/>
          <p14:tracePt t="76744" x="5397500" y="3670300"/>
          <p14:tracePt t="76762" x="5365750" y="3663950"/>
          <p14:tracePt t="76778" x="5327650" y="3632200"/>
          <p14:tracePt t="76794" x="5308600" y="3613150"/>
          <p14:tracePt t="76811" x="5302250" y="3600450"/>
          <p14:tracePt t="76828" x="5289550" y="3581400"/>
          <p14:tracePt t="76844" x="5276850" y="3568700"/>
          <p14:tracePt t="76861" x="5264150" y="3556000"/>
          <p14:tracePt t="76878" x="5264150" y="3549650"/>
          <p14:tracePt t="76894" x="5257800" y="3536950"/>
          <p14:tracePt t="76911" x="5251450" y="3511550"/>
          <p14:tracePt t="76928" x="5251450" y="3473450"/>
          <p14:tracePt t="76944" x="5251450" y="3448050"/>
          <p14:tracePt t="76961" x="5276850" y="3397250"/>
          <p14:tracePt t="76978" x="5340350" y="3333750"/>
          <p14:tracePt t="76994" x="5429250" y="3263900"/>
          <p14:tracePt t="77011" x="5537200" y="3187700"/>
          <p14:tracePt t="77028" x="5619750" y="3149600"/>
          <p14:tracePt t="77044" x="5715000" y="3111500"/>
          <p14:tracePt t="77061" x="5854700" y="3086100"/>
          <p14:tracePt t="77078" x="6051550" y="3035300"/>
          <p14:tracePt t="77094" x="6184900" y="3028950"/>
          <p14:tracePt t="77111" x="6248400" y="3022600"/>
          <p14:tracePt t="77128" x="6292850" y="3022600"/>
          <p14:tracePt t="77145" x="6318250" y="3022600"/>
          <p14:tracePt t="77161" x="6369050" y="3028950"/>
          <p14:tracePt t="77178" x="6445250" y="3079750"/>
          <p14:tracePt t="77194" x="6508750" y="3136900"/>
          <p14:tracePt t="77211" x="6540500" y="3175000"/>
          <p14:tracePt t="77227" x="6572250" y="3225800"/>
          <p14:tracePt t="77244" x="6578600" y="3263900"/>
          <p14:tracePt t="77261" x="6578600" y="3289300"/>
          <p14:tracePt t="77277" x="6584950" y="3333750"/>
          <p14:tracePt t="77295" x="6584950" y="3371850"/>
          <p14:tracePt t="77311" x="6578600" y="3435350"/>
          <p14:tracePt t="77328" x="6559550" y="3486150"/>
          <p14:tracePt t="77344" x="6534150" y="3530600"/>
          <p14:tracePt t="77361" x="6502400" y="3575050"/>
          <p14:tracePt t="77365" x="6470650" y="3600450"/>
          <p14:tracePt t="77378" x="6457950" y="3625850"/>
          <p14:tracePt t="77394" x="6400800" y="3663950"/>
          <p14:tracePt t="77411" x="6369050" y="3695700"/>
          <p14:tracePt t="77428" x="6311900" y="3714750"/>
          <p14:tracePt t="77444" x="6254750" y="3740150"/>
          <p14:tracePt t="77461" x="6203950" y="3759200"/>
          <p14:tracePt t="77478" x="6191250" y="3765550"/>
          <p14:tracePt t="77494" x="6172200" y="3765550"/>
          <p14:tracePt t="77511" x="6153150" y="3765550"/>
          <p14:tracePt t="77528" x="6140450" y="3765550"/>
          <p14:tracePt t="77544" x="6108700" y="3759200"/>
          <p14:tracePt t="77561" x="6096000" y="3759200"/>
          <p14:tracePt t="77594" x="6089650" y="3752850"/>
          <p14:tracePt t="77634" x="6089650" y="3740150"/>
          <p14:tracePt t="78227" x="6096000" y="3740150"/>
          <p14:tracePt t="78235" x="6102350" y="3727450"/>
          <p14:tracePt t="78244" x="6108700" y="3721100"/>
          <p14:tracePt t="78261" x="6134100" y="3702050"/>
          <p14:tracePt t="78277" x="6146800" y="3702050"/>
          <p14:tracePt t="78294" x="6172200" y="3689350"/>
          <p14:tracePt t="78311" x="6197600" y="3683000"/>
          <p14:tracePt t="78327" x="6229350" y="3676650"/>
          <p14:tracePt t="78344" x="6273800" y="3670300"/>
          <p14:tracePt t="78361" x="6362700" y="3670300"/>
          <p14:tracePt t="78364" x="6400800" y="3670300"/>
          <p14:tracePt t="78377" x="6457950" y="3670300"/>
          <p14:tracePt t="78394" x="6508750" y="3670300"/>
          <p14:tracePt t="78411" x="6540500" y="3670300"/>
          <p14:tracePt t="78427" x="6584950" y="3683000"/>
          <p14:tracePt t="78444" x="6661150" y="3714750"/>
          <p14:tracePt t="78461" x="6731000" y="3752850"/>
          <p14:tracePt t="78477" x="6807200" y="3803650"/>
          <p14:tracePt t="78494" x="6864350" y="3829050"/>
          <p14:tracePt t="78511" x="6877050" y="3841750"/>
          <p14:tracePt t="78527" x="6889750" y="3854450"/>
          <p14:tracePt t="78544" x="6896100" y="3860800"/>
          <p14:tracePt t="78577" x="6902450" y="3867150"/>
          <p14:tracePt t="78594" x="6902450" y="3879850"/>
          <p14:tracePt t="78611" x="6902450" y="3898900"/>
          <p14:tracePt t="78627" x="6889750" y="3911600"/>
          <p14:tracePt t="78644" x="6864350" y="3924300"/>
          <p14:tracePt t="78661" x="6832600" y="3956050"/>
          <p14:tracePt t="78677" x="6788150" y="3975100"/>
          <p14:tracePt t="78694" x="6673850" y="4006850"/>
          <p14:tracePt t="78711" x="6610350" y="4025900"/>
          <p14:tracePt t="78727" x="6553200" y="4038600"/>
          <p14:tracePt t="78744" x="6508750" y="4044950"/>
          <p14:tracePt t="78761" x="6451600" y="4051300"/>
          <p14:tracePt t="78777" x="6413500" y="4051300"/>
          <p14:tracePt t="78794" x="6375400" y="4051300"/>
          <p14:tracePt t="78811" x="6343650" y="4051300"/>
          <p14:tracePt t="78827" x="6261100" y="4051300"/>
          <p14:tracePt t="78844" x="6229350" y="4038600"/>
          <p14:tracePt t="78861" x="6184900" y="4019550"/>
          <p14:tracePt t="78877" x="6165850" y="4006850"/>
          <p14:tracePt t="78894" x="6134100" y="3994150"/>
          <p14:tracePt t="78911" x="6121400" y="3975100"/>
          <p14:tracePt t="78927" x="6108700" y="3962400"/>
          <p14:tracePt t="78944" x="6089650" y="3943350"/>
          <p14:tracePt t="78960" x="6083300" y="3924300"/>
          <p14:tracePt t="78977" x="6076950" y="3892550"/>
          <p14:tracePt t="78994" x="6070600" y="3848100"/>
          <p14:tracePt t="79011" x="6070600" y="3810000"/>
          <p14:tracePt t="79027" x="6076950" y="3765550"/>
          <p14:tracePt t="79045" x="6096000" y="3721100"/>
          <p14:tracePt t="79061" x="6140450" y="3670300"/>
          <p14:tracePt t="79077" x="6197600" y="3644900"/>
          <p14:tracePt t="79094" x="6280150" y="3632200"/>
          <p14:tracePt t="79111" x="6394450" y="3625850"/>
          <p14:tracePt t="79127" x="6559550" y="3644900"/>
          <p14:tracePt t="79144" x="6851650" y="3746500"/>
          <p14:tracePt t="79160" x="6997700" y="3829050"/>
          <p14:tracePt t="79177" x="7054850" y="3873500"/>
          <p14:tracePt t="79194" x="7092950" y="3898900"/>
          <p14:tracePt t="79210" x="7099300" y="3905250"/>
          <p14:tracePt t="79227" x="7112000" y="3924300"/>
          <p14:tracePt t="79244" x="7112000" y="3930650"/>
          <p14:tracePt t="79261" x="7112000" y="3943350"/>
          <p14:tracePt t="79277" x="7112000" y="3949700"/>
          <p14:tracePt t="79294" x="7086600" y="3987800"/>
          <p14:tracePt t="79311" x="7042150" y="4032250"/>
          <p14:tracePt t="79327" x="6965950" y="4076700"/>
          <p14:tracePt t="79344" x="6883400" y="4108450"/>
          <p14:tracePt t="79360" x="6762750" y="4140200"/>
          <p14:tracePt t="79377" x="6692900" y="4152900"/>
          <p14:tracePt t="79394" x="6648450" y="4152900"/>
          <p14:tracePt t="79411" x="6604000" y="4159250"/>
          <p14:tracePt t="79427" x="6546850" y="4165600"/>
          <p14:tracePt t="79444" x="6489700" y="4165600"/>
          <p14:tracePt t="79461" x="6451600" y="4159250"/>
          <p14:tracePt t="79477" x="6432550" y="4140200"/>
          <p14:tracePt t="79494" x="6413500" y="4108450"/>
          <p14:tracePt t="79510" x="6388100" y="4070350"/>
          <p14:tracePt t="79527" x="6381750" y="4006850"/>
          <p14:tracePt t="79544" x="6381750" y="3968750"/>
          <p14:tracePt t="79560" x="6413500" y="3924300"/>
          <p14:tracePt t="79577" x="6470650" y="3879850"/>
          <p14:tracePt t="79594" x="6591300" y="3822700"/>
          <p14:tracePt t="79610" x="6699250" y="3790950"/>
          <p14:tracePt t="79627" x="6807200" y="3771900"/>
          <p14:tracePt t="79644" x="6934200" y="3771900"/>
          <p14:tracePt t="79660" x="7035800" y="3797300"/>
          <p14:tracePt t="79677" x="7137400" y="3835400"/>
          <p14:tracePt t="79694" x="7181850" y="3867150"/>
          <p14:tracePt t="79710" x="7200900" y="3886200"/>
          <p14:tracePt t="79727" x="7219950" y="3911600"/>
          <p14:tracePt t="79744" x="7232650" y="3962400"/>
          <p14:tracePt t="79760" x="7232650" y="3994150"/>
          <p14:tracePt t="79777" x="7219950" y="4025900"/>
          <p14:tracePt t="79794" x="7181850" y="4064000"/>
          <p14:tracePt t="79811" x="7143750" y="4102100"/>
          <p14:tracePt t="79827" x="7073900" y="4133850"/>
          <p14:tracePt t="79844" x="7042150" y="4140200"/>
          <p14:tracePt t="79860" x="6991350" y="4146550"/>
          <p14:tracePt t="79877" x="6953250" y="4146550"/>
          <p14:tracePt t="79894" x="6921500" y="4146550"/>
          <p14:tracePt t="79910" x="6877050" y="4146550"/>
          <p14:tracePt t="79927" x="6870700" y="4146550"/>
          <p14:tracePt t="79944" x="6851650" y="4146550"/>
          <p14:tracePt t="79960" x="6838950" y="4146550"/>
          <p14:tracePt t="79977" x="6838950" y="4140200"/>
          <p14:tracePt t="79994" x="6832600" y="4140200"/>
          <p14:tracePt t="80010" x="6826250" y="4133850"/>
          <p14:tracePt t="80027" x="6819900" y="4133850"/>
          <p14:tracePt t="80044" x="6800850" y="4121150"/>
          <p14:tracePt t="80060" x="6788150" y="4121150"/>
          <p14:tracePt t="80077" x="6775450" y="4108450"/>
          <p14:tracePt t="80094" x="6762750" y="4102100"/>
          <p14:tracePt t="80110" x="6750050" y="4102100"/>
          <p14:tracePt t="80149" x="6743700" y="4102100"/>
          <p14:tracePt t="80164" x="6737350" y="4102100"/>
          <p14:tracePt t="80195" x="6731000" y="4102100"/>
        </p14:tracePtLst>
      </p14:laserTraceLst>
    </p:ext>
  </p:extLs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DD7F81-4311-4F3C-8AF2-37ED7373F28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0" t="27511" r="14937" b="22194"/>
          <a:stretch/>
        </p:blipFill>
        <p:spPr>
          <a:xfrm>
            <a:off x="4008606" y="567159"/>
            <a:ext cx="3896903" cy="27649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C0FF5C-ED0A-42CF-8BF5-8678B55C2B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2" t="50464" r="1361" b="19662"/>
          <a:stretch/>
        </p:blipFill>
        <p:spPr>
          <a:xfrm>
            <a:off x="85665" y="3657599"/>
            <a:ext cx="12106335" cy="228021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5F0F2D0-E162-48B1-B001-55A42D3A9C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880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47"/>
    </mc:Choice>
    <mc:Fallback>
      <p:transition spd="slow" advTm="14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07" x="6692900" y="4095750"/>
          <p14:tracePt t="1417" x="6629400" y="4076700"/>
          <p14:tracePt t="1423" x="6553200" y="4064000"/>
          <p14:tracePt t="1431" x="6464300" y="4044950"/>
          <p14:tracePt t="1447" x="6261100" y="4019550"/>
          <p14:tracePt t="1464" x="6045200" y="4013200"/>
          <p14:tracePt t="1481" x="5759450" y="4013200"/>
          <p14:tracePt t="1497" x="5270500" y="4070350"/>
          <p14:tracePt t="1513" x="4933950" y="4146550"/>
          <p14:tracePt t="1530" x="4699000" y="4210050"/>
          <p14:tracePt t="1547" x="4527550" y="4279900"/>
          <p14:tracePt t="1564" x="4419600" y="4349750"/>
          <p14:tracePt t="1565" x="4381500" y="4368800"/>
          <p14:tracePt t="1580" x="4337050" y="4425950"/>
          <p14:tracePt t="1844" x="4248150" y="4400550"/>
          <p14:tracePt t="1852" x="4159250" y="4362450"/>
          <p14:tracePt t="1864" x="4044950" y="4318000"/>
          <p14:tracePt t="1880" x="3676650" y="4229100"/>
          <p14:tracePt t="1897" x="3429000" y="4191000"/>
          <p14:tracePt t="1914" x="3168650" y="4152900"/>
          <p14:tracePt t="1930" x="2921000" y="4146550"/>
          <p14:tracePt t="1947" x="2730500" y="4133850"/>
          <p14:tracePt t="1963" x="2565400" y="4133850"/>
          <p14:tracePt t="1980" x="2501900" y="4127500"/>
          <p14:tracePt t="1997" x="2470150" y="4127500"/>
          <p14:tracePt t="2013" x="2463800" y="4127500"/>
          <p14:tracePt t="2339" x="2451100" y="4121150"/>
          <p14:tracePt t="2347" x="2444750" y="4114800"/>
          <p14:tracePt t="2356" x="2432050" y="4114800"/>
          <p14:tracePt t="2364" x="2419350" y="4108450"/>
          <p14:tracePt t="2380" x="2400300" y="4095750"/>
          <p14:tracePt t="2397" x="2387600" y="4089400"/>
          <p14:tracePt t="2430" x="2381250" y="4089400"/>
          <p14:tracePt t="2459" x="2374900" y="4089400"/>
          <p14:tracePt t="2482" x="2368550" y="4089400"/>
          <p14:tracePt t="2527" x="2362200" y="4089400"/>
          <p14:tracePt t="2632" x="2362200" y="4095750"/>
          <p14:tracePt t="2649" x="2362200" y="4102100"/>
          <p14:tracePt t="2670" x="2362200" y="4108450"/>
          <p14:tracePt t="2677" x="2362200" y="4114800"/>
          <p14:tracePt t="2685" x="2362200" y="4127500"/>
          <p14:tracePt t="2697" x="2362200" y="4146550"/>
          <p14:tracePt t="2714" x="2362200" y="4171950"/>
          <p14:tracePt t="2730" x="2362200" y="4203700"/>
          <p14:tracePt t="2747" x="2362200" y="4222750"/>
          <p14:tracePt t="2763" x="2362200" y="4229100"/>
          <p14:tracePt t="2780" x="2362200" y="4235450"/>
          <p14:tracePt t="2797" x="2362200" y="4241800"/>
          <p14:tracePt t="2813" x="2362200" y="4254500"/>
          <p14:tracePt t="2830" x="2362200" y="4260850"/>
          <p14:tracePt t="2847" x="2362200" y="4267200"/>
          <p14:tracePt t="2864" x="2362200" y="4273550"/>
          <p14:tracePt t="2880" x="2368550" y="4273550"/>
          <p14:tracePt t="2897" x="2374900" y="4279900"/>
          <p14:tracePt t="2913" x="2387600" y="4279900"/>
          <p14:tracePt t="2930" x="2400300" y="4279900"/>
          <p14:tracePt t="2947" x="2432050" y="4279900"/>
          <p14:tracePt t="2963" x="2444750" y="4279900"/>
          <p14:tracePt t="2980" x="2457450" y="4279900"/>
          <p14:tracePt t="2997" x="2463800" y="4279900"/>
          <p14:tracePt t="3414" x="2470150" y="4279900"/>
          <p14:tracePt t="3430" x="2482850" y="4279900"/>
          <p14:tracePt t="3534" x="2476500" y="4279900"/>
          <p14:tracePt t="3541" x="2470150" y="4279900"/>
          <p14:tracePt t="3550" x="2463800" y="4279900"/>
          <p14:tracePt t="3563" x="2451100" y="4279900"/>
          <p14:tracePt t="3580" x="2387600" y="4279900"/>
          <p14:tracePt t="3597" x="2298700" y="4279900"/>
          <p14:tracePt t="3613" x="2222500" y="4286250"/>
          <p14:tracePt t="3630" x="2152650" y="4292600"/>
          <p14:tracePt t="3646" x="2070100" y="4318000"/>
          <p14:tracePt t="3663" x="2038350" y="4318000"/>
          <p14:tracePt t="3680" x="2019300" y="4318000"/>
          <p14:tracePt t="3697" x="2006600" y="4318000"/>
          <p14:tracePt t="3714" x="2000250" y="4318000"/>
          <p14:tracePt t="3730" x="1987550" y="4318000"/>
          <p14:tracePt t="3805" x="1993900" y="4324350"/>
          <p14:tracePt t="3812" x="2000250" y="4324350"/>
          <p14:tracePt t="3827" x="2012950" y="4324350"/>
          <p14:tracePt t="3835" x="2038350" y="4330700"/>
          <p14:tracePt t="3846" x="2063750" y="4330700"/>
          <p14:tracePt t="3863" x="2114550" y="4330700"/>
          <p14:tracePt t="3880" x="2171700" y="4330700"/>
          <p14:tracePt t="3896" x="2203450" y="4324350"/>
          <p14:tracePt t="3913" x="2222500" y="4324350"/>
          <p14:tracePt t="3930" x="2228850" y="4324350"/>
          <p14:tracePt t="3947" x="2235200" y="4324350"/>
          <p14:tracePt t="3963" x="2241550" y="4324350"/>
          <p14:tracePt t="4008" x="2247900" y="4324350"/>
          <p14:tracePt t="4031" x="2254250" y="4324350"/>
          <p14:tracePt t="4038" x="2260600" y="4324350"/>
          <p14:tracePt t="4046" x="2266950" y="4324350"/>
          <p14:tracePt t="4063" x="2286000" y="4324350"/>
          <p14:tracePt t="4080" x="2305050" y="4324350"/>
          <p14:tracePt t="4096" x="2317750" y="4330700"/>
          <p14:tracePt t="4113" x="2330450" y="4337050"/>
          <p14:tracePt t="4130" x="2343150" y="4337050"/>
          <p14:tracePt t="4146" x="2355850" y="4337050"/>
          <p14:tracePt t="4163" x="2368550" y="4337050"/>
          <p14:tracePt t="4179" x="2381250" y="4337050"/>
          <p14:tracePt t="4196" x="2419350" y="4343400"/>
          <p14:tracePt t="4213" x="2432050" y="4343400"/>
          <p14:tracePt t="4230" x="2457450" y="4343400"/>
          <p14:tracePt t="4246" x="2463800" y="4343400"/>
          <p14:tracePt t="4263" x="2470150" y="4343400"/>
          <p14:tracePt t="4280" x="2482850" y="4349750"/>
          <p14:tracePt t="4296" x="2489200" y="4349750"/>
          <p14:tracePt t="4313" x="2501900" y="4362450"/>
          <p14:tracePt t="4330" x="2508250" y="4362450"/>
          <p14:tracePt t="4363" x="2514600" y="4362450"/>
          <p14:tracePt t="4775" x="2520950" y="4362450"/>
          <p14:tracePt t="4783" x="2520950" y="4368800"/>
          <p14:tracePt t="4798" x="2520950" y="4375150"/>
          <p14:tracePt t="4850" x="2520950" y="4381500"/>
          <p14:tracePt t="4948" x="2520950" y="4387850"/>
          <p14:tracePt t="5023" x="2514600" y="4387850"/>
          <p14:tracePt t="5032" x="2514600" y="4400550"/>
          <p14:tracePt t="5046" x="2508250" y="4400550"/>
          <p14:tracePt t="5061" x="2495550" y="4400550"/>
          <p14:tracePt t="5076" x="2489200" y="4400550"/>
          <p14:tracePt t="5091" x="2482850" y="4400550"/>
          <p14:tracePt t="5098" x="2476500" y="4400550"/>
          <p14:tracePt t="5120" x="2470150" y="4400550"/>
          <p14:tracePt t="5129" x="2463800" y="4400550"/>
          <p14:tracePt t="5150" x="2451100" y="4406900"/>
          <p14:tracePt t="5163" x="2444750" y="4406900"/>
          <p14:tracePt t="5188" x="2438400" y="4406900"/>
          <p14:tracePt t="5249" x="2438400" y="4413250"/>
          <p14:tracePt t="5286" x="2432050" y="4413250"/>
          <p14:tracePt t="5308" x="2432050" y="4419600"/>
          <p14:tracePt t="5324" x="2425700" y="4419600"/>
          <p14:tracePt t="6053" x="2387600" y="4419600"/>
          <p14:tracePt t="6060" x="2336800" y="4425950"/>
          <p14:tracePt t="6068" x="2279650" y="4432300"/>
          <p14:tracePt t="6080" x="2228850" y="4432300"/>
          <p14:tracePt t="6096" x="2114550" y="4457700"/>
          <p14:tracePt t="6113" x="1949450" y="4483100"/>
          <p14:tracePt t="6129" x="1841500" y="4495800"/>
          <p14:tracePt t="6146" x="1727200" y="4508500"/>
          <p14:tracePt t="6163" x="1625600" y="4527550"/>
          <p14:tracePt t="6179" x="1504950" y="4533900"/>
          <p14:tracePt t="6196" x="1403350" y="4552950"/>
          <p14:tracePt t="6213" x="1371600" y="4552950"/>
          <p14:tracePt t="6229" x="1352550" y="4552950"/>
          <p14:tracePt t="6262" x="1346200" y="4552950"/>
          <p14:tracePt t="6293" x="1352550" y="4559300"/>
          <p14:tracePt t="6308" x="1371600" y="4559300"/>
          <p14:tracePt t="6316" x="1403350" y="4565650"/>
          <p14:tracePt t="6330" x="1435100" y="4565650"/>
          <p14:tracePt t="6346" x="1587500" y="4572000"/>
          <p14:tracePt t="6363" x="1701800" y="4572000"/>
          <p14:tracePt t="6556" x="1689100" y="4572000"/>
          <p14:tracePt t="6566" x="1670050" y="4565650"/>
          <p14:tracePt t="6571" x="1631950" y="4546600"/>
          <p14:tracePt t="6579" x="1612900" y="4540250"/>
          <p14:tracePt t="6596" x="1555750" y="4514850"/>
          <p14:tracePt t="6612" x="1504950" y="4495800"/>
          <p14:tracePt t="6629" x="1441450" y="4476750"/>
          <p14:tracePt t="6646" x="1365250" y="4438650"/>
          <p14:tracePt t="6663" x="1320800" y="4425950"/>
          <p14:tracePt t="6679" x="1282700" y="4406900"/>
          <p14:tracePt t="6696" x="1257300" y="4381500"/>
          <p14:tracePt t="6713" x="1231900" y="4368800"/>
          <p14:tracePt t="6729" x="1219200" y="4337050"/>
          <p14:tracePt t="6746" x="1200150" y="4305300"/>
          <p14:tracePt t="6763" x="1193800" y="4279900"/>
          <p14:tracePt t="6779" x="1193800" y="4254500"/>
          <p14:tracePt t="6796" x="1187450" y="4210050"/>
          <p14:tracePt t="6812" x="1187450" y="4152900"/>
          <p14:tracePt t="6829" x="1193800" y="4121150"/>
          <p14:tracePt t="6846" x="1212850" y="4095750"/>
          <p14:tracePt t="6862" x="1238250" y="4076700"/>
          <p14:tracePt t="6879" x="1346200" y="4038600"/>
          <p14:tracePt t="6896" x="1441450" y="4038600"/>
          <p14:tracePt t="6913" x="1555750" y="4057650"/>
          <p14:tracePt t="6929" x="1663700" y="4076700"/>
          <p14:tracePt t="6946" x="1758950" y="4133850"/>
          <p14:tracePt t="6963" x="1854200" y="4203700"/>
          <p14:tracePt t="6979" x="1905000" y="4248150"/>
          <p14:tracePt t="6996" x="1943100" y="4286250"/>
          <p14:tracePt t="7012" x="1981200" y="4324350"/>
          <p14:tracePt t="7029" x="2012950" y="4368800"/>
          <p14:tracePt t="7046" x="2070100" y="4425950"/>
          <p14:tracePt t="7062" x="2101850" y="4470400"/>
          <p14:tracePt t="7079" x="2133600" y="4495800"/>
          <p14:tracePt t="7096" x="2159000" y="4533900"/>
          <p14:tracePt t="7112" x="2178050" y="4559300"/>
          <p14:tracePt t="7129" x="2178050" y="4572000"/>
          <p14:tracePt t="7146" x="2178050" y="4578350"/>
          <p14:tracePt t="7162" x="2178050" y="4591050"/>
          <p14:tracePt t="7179" x="2152650" y="4629150"/>
          <p14:tracePt t="7195" x="2095500" y="4660900"/>
          <p14:tracePt t="7212" x="1993900" y="4705350"/>
          <p14:tracePt t="7229" x="1866900" y="4730750"/>
          <p14:tracePt t="7246" x="1733550" y="4775200"/>
          <p14:tracePt t="7262" x="1555750" y="4794250"/>
          <p14:tracePt t="7279" x="1428750" y="4800600"/>
          <p14:tracePt t="7296" x="1301750" y="4813300"/>
          <p14:tracePt t="7312" x="1206500" y="4813300"/>
          <p14:tracePt t="7329" x="1136650" y="4819650"/>
          <p14:tracePt t="7346" x="1060450" y="4819650"/>
          <p14:tracePt t="7362" x="1022350" y="4819650"/>
          <p14:tracePt t="7379" x="996950" y="4819650"/>
          <p14:tracePt t="7396" x="977900" y="4819650"/>
          <p14:tracePt t="7412" x="971550" y="4819650"/>
          <p14:tracePt t="7495" x="977900" y="4819650"/>
          <p14:tracePt t="7502" x="990600" y="4819650"/>
          <p14:tracePt t="7512" x="1022350" y="4819650"/>
          <p14:tracePt t="7529" x="1085850" y="4813300"/>
          <p14:tracePt t="7546" x="1174750" y="4806950"/>
          <p14:tracePt t="7562" x="1289050" y="4806950"/>
          <p14:tracePt t="7563" x="1333500" y="4806950"/>
          <p14:tracePt t="7579" x="1447800" y="4806950"/>
          <p14:tracePt t="7595" x="1524000" y="4806950"/>
          <p14:tracePt t="7612" x="1600200" y="4806950"/>
          <p14:tracePt t="7629" x="1676400" y="4806950"/>
          <p14:tracePt t="7646" x="1778000" y="4806950"/>
          <p14:tracePt t="7662" x="1841500" y="4806950"/>
          <p14:tracePt t="7679" x="1898650" y="4806950"/>
          <p14:tracePt t="7696" x="1943100" y="4806950"/>
          <p14:tracePt t="7712" x="1993900" y="4806950"/>
          <p14:tracePt t="7729" x="2044700" y="4806950"/>
          <p14:tracePt t="7746" x="2070100" y="4806950"/>
          <p14:tracePt t="7762" x="2089150" y="4806950"/>
          <p14:tracePt t="7779" x="2108200" y="4806950"/>
          <p14:tracePt t="7795" x="2127250" y="4806950"/>
          <p14:tracePt t="7812" x="2139950" y="4806950"/>
          <p14:tracePt t="7845" x="2146300" y="4806950"/>
          <p14:tracePt t="7961" x="2139950" y="4806950"/>
          <p14:tracePt t="7976" x="2133600" y="4806950"/>
          <p14:tracePt t="7991" x="2127250" y="4800600"/>
          <p14:tracePt t="8006" x="2114550" y="4800600"/>
          <p14:tracePt t="8036" x="2108200" y="4800600"/>
          <p14:tracePt t="8457" x="2095500" y="4800600"/>
          <p14:tracePt t="8465" x="2082800" y="4813300"/>
          <p14:tracePt t="8472" x="2070100" y="4832350"/>
          <p14:tracePt t="8479" x="2044700" y="4851400"/>
          <p14:tracePt t="8495" x="2025650" y="4883150"/>
          <p14:tracePt t="8512" x="2012950" y="4914900"/>
          <p14:tracePt t="8529" x="2012950" y="4927600"/>
          <p14:tracePt t="8546" x="2019300" y="4940300"/>
          <p14:tracePt t="8562" x="2057400" y="4946650"/>
          <p14:tracePt t="8579" x="2101850" y="4946650"/>
          <p14:tracePt t="8595" x="2184400" y="4921250"/>
          <p14:tracePt t="8612" x="2254250" y="4883150"/>
          <p14:tracePt t="8629" x="2317750" y="4857750"/>
          <p14:tracePt t="8645" x="2419350" y="4787900"/>
          <p14:tracePt t="8662" x="2482850" y="4730750"/>
          <p14:tracePt t="8678" x="2546350" y="4654550"/>
          <p14:tracePt t="8696" x="2603500" y="4591050"/>
          <p14:tracePt t="8712" x="2692400" y="4489450"/>
          <p14:tracePt t="8728" x="2736850" y="4438650"/>
          <p14:tracePt t="8745" x="2774950" y="4381500"/>
          <p14:tracePt t="8762" x="2819400" y="4337050"/>
          <p14:tracePt t="8778" x="2844800" y="4279900"/>
          <p14:tracePt t="8795" x="2895600" y="4210050"/>
          <p14:tracePt t="8812" x="2927350" y="4159250"/>
          <p14:tracePt t="8829" x="2965450" y="4121150"/>
          <p14:tracePt t="8845" x="2990850" y="4089400"/>
          <p14:tracePt t="8862" x="3035300" y="4057650"/>
          <p14:tracePt t="8878" x="3041650" y="4051300"/>
          <p14:tracePt t="8895" x="3054350" y="4051300"/>
          <p14:tracePt t="9096" x="3041650" y="4064000"/>
          <p14:tracePt t="9103" x="2990850" y="4083050"/>
          <p14:tracePt t="9112" x="2965450" y="4121150"/>
          <p14:tracePt t="9129" x="2876550" y="4184650"/>
          <p14:tracePt t="9145" x="2806700" y="4279900"/>
          <p14:tracePt t="9162" x="2724150" y="4400550"/>
          <p14:tracePt t="9179" x="2635250" y="4521200"/>
          <p14:tracePt t="9195" x="2590800" y="4578350"/>
          <p14:tracePt t="9212" x="2565400" y="4622800"/>
          <p14:tracePt t="9228" x="2533650" y="4660900"/>
          <p14:tracePt t="9245" x="2520950" y="4686300"/>
          <p14:tracePt t="9262" x="2501900" y="4705350"/>
          <p14:tracePt t="9279" x="2482850" y="4730750"/>
          <p14:tracePt t="9295" x="2476500" y="4749800"/>
          <p14:tracePt t="9312" x="2476500" y="4781550"/>
          <p14:tracePt t="9329" x="2476500" y="4813300"/>
          <p14:tracePt t="9568" x="2438400" y="4838700"/>
          <p14:tracePt t="9575" x="2400300" y="4851400"/>
          <p14:tracePt t="9582" x="2387600" y="4864100"/>
          <p14:tracePt t="9595" x="2368550" y="4870450"/>
          <p14:tracePt t="9612" x="2330450" y="4895850"/>
          <p14:tracePt t="9628" x="2305050" y="4902200"/>
          <p14:tracePt t="9645" x="2292350" y="4908550"/>
          <p14:tracePt t="9679" x="2286000" y="4908550"/>
          <p14:tracePt t="9816" x="2292350" y="4902200"/>
          <p14:tracePt t="9824" x="2292350" y="4895850"/>
          <p14:tracePt t="9832" x="2298700" y="4883150"/>
          <p14:tracePt t="9845" x="2311400" y="4870450"/>
          <p14:tracePt t="9862" x="2400300" y="4775200"/>
          <p14:tracePt t="9878" x="2457450" y="4699000"/>
          <p14:tracePt t="9895" x="2508250" y="4635500"/>
          <p14:tracePt t="9912" x="2590800" y="4565650"/>
          <p14:tracePt t="9928" x="2743200" y="4457700"/>
          <p14:tracePt t="9945" x="2857500" y="4394200"/>
          <p14:tracePt t="9962" x="2990850" y="4330700"/>
          <p14:tracePt t="9978" x="3117850" y="4273550"/>
          <p14:tracePt t="9995" x="3238500" y="4235450"/>
          <p14:tracePt t="10012" x="3365500" y="4184650"/>
          <p14:tracePt t="10028" x="3454400" y="4165600"/>
          <p14:tracePt t="10045" x="3524250" y="4152900"/>
          <p14:tracePt t="10062" x="3568700" y="4140200"/>
          <p14:tracePt t="10064" x="3587750" y="4140200"/>
          <p14:tracePt t="10312" x="3600450" y="4089400"/>
          <p14:tracePt t="10320" x="3625850" y="4006850"/>
          <p14:tracePt t="10328" x="3670300" y="3917950"/>
          <p14:tracePt t="10345" x="3759200" y="3733800"/>
          <p14:tracePt t="10361" x="3873500" y="3511550"/>
          <p14:tracePt t="10378" x="4038600" y="3238500"/>
          <p14:tracePt t="10395" x="4254500" y="2940050"/>
          <p14:tracePt t="10411" x="4356100" y="2781300"/>
          <p14:tracePt t="10428" x="4445000" y="2673350"/>
          <p14:tracePt t="10445" x="4521200" y="2597150"/>
          <p14:tracePt t="10461" x="4597400" y="2514600"/>
          <p14:tracePt t="10478" x="4616450" y="2489200"/>
          <p14:tracePt t="10762" x="4641850" y="2457450"/>
          <p14:tracePt t="10770" x="4699000" y="2387600"/>
          <p14:tracePt t="10778" x="4756150" y="2317750"/>
          <p14:tracePt t="10795" x="4895850" y="2178050"/>
          <p14:tracePt t="10811" x="5016500" y="2082800"/>
          <p14:tracePt t="10828" x="5130800" y="2006600"/>
          <p14:tracePt t="10845" x="5232400" y="1943100"/>
          <p14:tracePt t="10861" x="5308600" y="1898650"/>
          <p14:tracePt t="10878" x="5384800" y="1879600"/>
          <p14:tracePt t="10895" x="5480050" y="1854200"/>
          <p14:tracePt t="10911" x="5549900" y="1835150"/>
          <p14:tracePt t="10928" x="5607050" y="1822450"/>
          <p14:tracePt t="10945" x="5626100" y="1816100"/>
          <p14:tracePt t="10961" x="5632450" y="1809750"/>
          <p14:tracePt t="10978" x="5638800" y="1809750"/>
          <p14:tracePt t="11198" x="5632450" y="1809750"/>
          <p14:tracePt t="11206" x="5626100" y="1809750"/>
          <p14:tracePt t="11221" x="5619750" y="1809750"/>
          <p14:tracePt t="12460" x="5619750" y="1822450"/>
          <p14:tracePt t="12490" x="5619750" y="1828800"/>
          <p14:tracePt t="12499" x="5619750" y="1835150"/>
          <p14:tracePt t="12513" x="5619750" y="1841500"/>
          <p14:tracePt t="12520" x="5613400" y="1847850"/>
          <p14:tracePt t="12535" x="5613400" y="1854200"/>
          <p14:tracePt t="12544" x="5613400" y="1866900"/>
          <p14:tracePt t="12561" x="5607050" y="1879600"/>
          <p14:tracePt t="12578" x="5600700" y="1892300"/>
          <p14:tracePt t="12594" x="5594350" y="1905000"/>
          <p14:tracePt t="12611" x="5581650" y="1943100"/>
          <p14:tracePt t="12628" x="5556250" y="1968500"/>
          <p14:tracePt t="12645" x="5549900" y="2000250"/>
          <p14:tracePt t="12661" x="5530850" y="2032000"/>
          <p14:tracePt t="12678" x="5492750" y="2114550"/>
          <p14:tracePt t="12694" x="5461000" y="2184400"/>
          <p14:tracePt t="12711" x="5422900" y="2266950"/>
          <p14:tracePt t="12728" x="5403850" y="2330450"/>
          <p14:tracePt t="12744" x="5384800" y="2419350"/>
          <p14:tracePt t="12761" x="5321300" y="2559050"/>
          <p14:tracePt t="12777" x="5264150" y="2692400"/>
          <p14:tracePt t="12794" x="5219700" y="2825750"/>
          <p14:tracePt t="12811" x="5168900" y="2959100"/>
          <p14:tracePt t="12827" x="5111750" y="3149600"/>
          <p14:tracePt t="12844" x="5073650" y="3270250"/>
          <p14:tracePt t="12861" x="5029200" y="3384550"/>
          <p14:tracePt t="12878" x="5010150" y="3460750"/>
          <p14:tracePt t="12894" x="4978400" y="3543300"/>
          <p14:tracePt t="12911" x="4914900" y="3702050"/>
          <p14:tracePt t="12928" x="4870450" y="3816350"/>
          <p14:tracePt t="12944" x="4826000" y="3917950"/>
          <p14:tracePt t="12961" x="4794250" y="3981450"/>
          <p14:tracePt t="12977" x="4762500" y="4051300"/>
          <p14:tracePt t="12994" x="4749800" y="4076700"/>
          <p14:tracePt t="13011" x="4737100" y="4102100"/>
          <p14:tracePt t="13027" x="4737100" y="4108450"/>
          <p14:tracePt t="13272" x="4711700" y="4140200"/>
          <p14:tracePt t="13280" x="4660900" y="4203700"/>
          <p14:tracePt t="13294" x="4597400" y="4298950"/>
          <p14:tracePt t="13311" x="4521200" y="4400550"/>
          <p14:tracePt t="13328" x="4457700" y="4489450"/>
          <p14:tracePt t="13344" x="4413250" y="4546600"/>
          <p14:tracePt t="13361" x="4337050" y="4597400"/>
          <p14:tracePt t="13378" x="4286250" y="4616450"/>
          <p14:tracePt t="13394" x="4254500" y="4635500"/>
        </p14:tracePtLst>
      </p14:laserTraceLst>
    </p:ext>
  </p:extLs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DD7F81-4311-4F3C-8AF2-37ED7373F28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90" t="27511" r="14937" b="22194"/>
          <a:stretch/>
        </p:blipFill>
        <p:spPr>
          <a:xfrm>
            <a:off x="4008606" y="567159"/>
            <a:ext cx="3896903" cy="27649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C0FF5C-ED0A-42CF-8BF5-8678B55C2B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2" t="50464" r="1361" b="19662"/>
          <a:stretch/>
        </p:blipFill>
        <p:spPr>
          <a:xfrm>
            <a:off x="85665" y="3657599"/>
            <a:ext cx="12106335" cy="22802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48F8F1-2906-4993-BB8A-A2BD691B6D44}"/>
              </a:ext>
            </a:extLst>
          </p:cNvPr>
          <p:cNvSpPr txBox="1"/>
          <p:nvPr/>
        </p:nvSpPr>
        <p:spPr>
          <a:xfrm>
            <a:off x="4614394" y="5336010"/>
            <a:ext cx="2685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 residue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6E8740-53CA-41D7-9CA8-B5C0C1E2EABB}"/>
              </a:ext>
            </a:extLst>
          </p:cNvPr>
          <p:cNvSpPr txBox="1"/>
          <p:nvPr/>
        </p:nvSpPr>
        <p:spPr>
          <a:xfrm>
            <a:off x="4614394" y="5010516"/>
            <a:ext cx="2685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 residue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DAF8E7-6A88-4357-9517-AEC5BA868B27}"/>
              </a:ext>
            </a:extLst>
          </p:cNvPr>
          <p:cNvSpPr txBox="1"/>
          <p:nvPr/>
        </p:nvSpPr>
        <p:spPr>
          <a:xfrm>
            <a:off x="4614394" y="4566873"/>
            <a:ext cx="2685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No residue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4340A-EFC2-4E5B-8396-E14DE33D3259}"/>
              </a:ext>
            </a:extLst>
          </p:cNvPr>
          <p:cNvSpPr txBox="1"/>
          <p:nvPr/>
        </p:nvSpPr>
        <p:spPr>
          <a:xfrm>
            <a:off x="9630138" y="4548851"/>
            <a:ext cx="2685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--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F8B4B0-2804-4963-B234-E370836D665B}"/>
              </a:ext>
            </a:extLst>
          </p:cNvPr>
          <p:cNvSpPr txBox="1"/>
          <p:nvPr/>
        </p:nvSpPr>
        <p:spPr>
          <a:xfrm>
            <a:off x="9329220" y="5010515"/>
            <a:ext cx="2685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White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693A5A-74A3-4409-8F9B-F38B6B8437D7}"/>
              </a:ext>
            </a:extLst>
          </p:cNvPr>
          <p:cNvSpPr txBox="1"/>
          <p:nvPr/>
        </p:nvSpPr>
        <p:spPr>
          <a:xfrm>
            <a:off x="9329220" y="5336010"/>
            <a:ext cx="2685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White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A68C9C-F543-40F4-91D3-06891F0FBB86}"/>
              </a:ext>
            </a:extLst>
          </p:cNvPr>
          <p:cNvSpPr txBox="1"/>
          <p:nvPr/>
        </p:nvSpPr>
        <p:spPr>
          <a:xfrm>
            <a:off x="314471" y="5336010"/>
            <a:ext cx="2685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Washing soda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B56CDD1C-4559-4971-9815-D9F46FB3DF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10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77"/>
    </mc:Choice>
    <mc:Fallback>
      <p:transition spd="slow" advTm="34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65" x="4324350" y="4635500"/>
          <p14:tracePt t="872" x="4432300" y="4641850"/>
          <p14:tracePt t="880" x="4533900" y="4654550"/>
          <p14:tracePt t="897" x="4737100" y="4673600"/>
          <p14:tracePt t="913" x="4940300" y="4679950"/>
          <p14:tracePt t="930" x="5080000" y="4699000"/>
          <p14:tracePt t="947" x="5207000" y="4730750"/>
          <p14:tracePt t="963" x="5353050" y="4749800"/>
          <p14:tracePt t="980" x="5422900" y="4756150"/>
          <p14:tracePt t="997" x="5454650" y="4762500"/>
          <p14:tracePt t="1014" x="5480050" y="4775200"/>
          <p14:tracePt t="1030" x="5499100" y="4787900"/>
          <p14:tracePt t="1361" x="5499100" y="4794250"/>
          <p14:tracePt t="1368" x="5499100" y="4819650"/>
          <p14:tracePt t="1380" x="5499100" y="4857750"/>
          <p14:tracePt t="1397" x="5499100" y="4965700"/>
          <p14:tracePt t="1414" x="5499100" y="5105400"/>
          <p14:tracePt t="1430" x="5499100" y="5162550"/>
          <p14:tracePt t="1446" x="5499100" y="5200650"/>
          <p14:tracePt t="1463" x="5499100" y="5232400"/>
          <p14:tracePt t="1480" x="5499100" y="5251450"/>
          <p14:tracePt t="1497" x="5499100" y="5270500"/>
          <p14:tracePt t="1513" x="5499100" y="5276850"/>
          <p14:tracePt t="1767" x="5473700" y="5276850"/>
          <p14:tracePt t="1774" x="5448300" y="5276850"/>
          <p14:tracePt t="1782" x="5422900" y="5276850"/>
          <p14:tracePt t="1796" x="5365750" y="5283200"/>
          <p14:tracePt t="1813" x="5308600" y="5289550"/>
          <p14:tracePt t="1830" x="5264150" y="5295900"/>
          <p14:tracePt t="1847" x="5226050" y="5302250"/>
          <p14:tracePt t="1863" x="5187950" y="5302250"/>
          <p14:tracePt t="1880" x="5168900" y="5308600"/>
          <p14:tracePt t="1897" x="5162550" y="5314950"/>
          <p14:tracePt t="1913" x="5156200" y="5314950"/>
          <p14:tracePt t="2022" x="5162550" y="5314950"/>
          <p14:tracePt t="2113" x="5162550" y="5308600"/>
          <p14:tracePt t="2195" x="5162550" y="5302250"/>
          <p14:tracePt t="2202" x="5162550" y="5295900"/>
          <p14:tracePt t="2213" x="5156200" y="5289550"/>
          <p14:tracePt t="2230" x="5156200" y="5270500"/>
          <p14:tracePt t="2247" x="5137150" y="5245100"/>
          <p14:tracePt t="2263" x="5137150" y="5213350"/>
          <p14:tracePt t="2280" x="5137150" y="5200650"/>
          <p14:tracePt t="2313" x="5137150" y="5194300"/>
          <p14:tracePt t="2329" x="5156200" y="5168900"/>
          <p14:tracePt t="2346" x="5181600" y="5156200"/>
          <p14:tracePt t="2363" x="5238750" y="5118100"/>
          <p14:tracePt t="2380" x="5295900" y="5099050"/>
          <p14:tracePt t="2397" x="5372100" y="5073650"/>
          <p14:tracePt t="2413" x="5435600" y="5067300"/>
          <p14:tracePt t="2430" x="5492750" y="5067300"/>
          <p14:tracePt t="2446" x="5537200" y="5067300"/>
          <p14:tracePt t="2463" x="5588000" y="5067300"/>
          <p14:tracePt t="2479" x="5626100" y="5067300"/>
          <p14:tracePt t="2497" x="5638800" y="5067300"/>
          <p14:tracePt t="2530" x="5645150" y="5067300"/>
          <p14:tracePt t="2593" x="5632450" y="5067300"/>
          <p14:tracePt t="2600" x="5619750" y="5067300"/>
          <p14:tracePt t="2607" x="5600700" y="5067300"/>
          <p14:tracePt t="2616" x="5568950" y="5073650"/>
          <p14:tracePt t="2630" x="5543550" y="5080000"/>
          <p14:tracePt t="2646" x="5486400" y="5086350"/>
          <p14:tracePt t="2663" x="5435600" y="5099050"/>
          <p14:tracePt t="2679" x="5397500" y="5105400"/>
          <p14:tracePt t="2696" x="5372100" y="5111750"/>
          <p14:tracePt t="2713" x="5340350" y="5124450"/>
          <p14:tracePt t="2730" x="5334000" y="5124450"/>
          <p14:tracePt t="2746" x="5327650" y="5124450"/>
          <p14:tracePt t="2763" x="5321300" y="5124450"/>
          <p14:tracePt t="2796" x="5314950" y="5130800"/>
          <p14:tracePt t="3195" x="5314950" y="5137150"/>
          <p14:tracePt t="3218" x="5314950" y="5149850"/>
          <p14:tracePt t="3224" x="5314950" y="5156200"/>
          <p14:tracePt t="3248" x="5314950" y="5162550"/>
          <p14:tracePt t="3254" x="5314950" y="5168900"/>
          <p14:tracePt t="3277" x="5308600" y="5175250"/>
          <p14:tracePt t="3300" x="5302250" y="5175250"/>
          <p14:tracePt t="3316" x="5295900" y="5175250"/>
          <p14:tracePt t="3322" x="5289550" y="5175250"/>
          <p14:tracePt t="3337" x="5283200" y="5175250"/>
          <p14:tracePt t="3346" x="5270500" y="5175250"/>
          <p14:tracePt t="3363" x="5264150" y="5175250"/>
          <p14:tracePt t="3380" x="5232400" y="5175250"/>
          <p14:tracePt t="3396" x="5207000" y="5137150"/>
          <p14:tracePt t="3413" x="5168900" y="5041900"/>
          <p14:tracePt t="3429" x="5149850" y="4940300"/>
          <p14:tracePt t="3446" x="5162550" y="4787900"/>
          <p14:tracePt t="3463" x="5219700" y="4635500"/>
          <p14:tracePt t="3479" x="5346700" y="4464050"/>
          <p14:tracePt t="3496" x="5391150" y="4394200"/>
          <p14:tracePt t="3720" x="5378450" y="4260850"/>
          <p14:tracePt t="3728" x="5359400" y="4140200"/>
          <p14:tracePt t="3739" x="5353050" y="4044950"/>
          <p14:tracePt t="3746" x="5340350" y="3968750"/>
          <p14:tracePt t="3763" x="5327650" y="3841750"/>
          <p14:tracePt t="3780" x="5308600" y="3721100"/>
          <p14:tracePt t="3796" x="5295900" y="3536950"/>
          <p14:tracePt t="3813" x="5295900" y="3378200"/>
          <p14:tracePt t="3829" x="5295900" y="3213100"/>
          <p14:tracePt t="3846" x="5302250" y="3079750"/>
          <p14:tracePt t="3862" x="5334000" y="2889250"/>
          <p14:tracePt t="3879" x="5353050" y="2768600"/>
          <p14:tracePt t="3896" x="5378450" y="2635250"/>
          <p14:tracePt t="3913" x="5397500" y="2533650"/>
          <p14:tracePt t="3929" x="5422900" y="2438400"/>
          <p14:tracePt t="3946" x="5461000" y="2317750"/>
          <p14:tracePt t="3963" x="5467350" y="2273300"/>
          <p14:tracePt t="3979" x="5473700" y="2241550"/>
          <p14:tracePt t="3996" x="5480050" y="2216150"/>
          <p14:tracePt t="4013" x="5480050" y="2209800"/>
          <p14:tracePt t="4030" x="5480050" y="2197100"/>
          <p14:tracePt t="4063" x="5486400" y="2184400"/>
          <p14:tracePt t="4079" x="5492750" y="2165350"/>
          <p14:tracePt t="4096" x="5499100" y="2152650"/>
          <p14:tracePt t="4113" x="5511800" y="2101850"/>
          <p14:tracePt t="4129" x="5518150" y="2082800"/>
          <p14:tracePt t="4146" x="5524500" y="2051050"/>
          <p14:tracePt t="4163" x="5537200" y="2019300"/>
          <p14:tracePt t="4179" x="5562600" y="1936750"/>
          <p14:tracePt t="4196" x="5588000" y="1873250"/>
          <p14:tracePt t="4213" x="5607050" y="1828800"/>
          <p14:tracePt t="4229" x="5626100" y="1784350"/>
          <p14:tracePt t="4246" x="5664200" y="1739900"/>
          <p14:tracePt t="4262" x="5670550" y="1727200"/>
          <p14:tracePt t="4279" x="5670550" y="1720850"/>
          <p14:tracePt t="4296" x="5676900" y="1714500"/>
          <p14:tracePt t="4329" x="5708650" y="1720850"/>
          <p14:tracePt t="4346" x="5721350" y="1739900"/>
          <p14:tracePt t="4600" x="5746750" y="1701800"/>
          <p14:tracePt t="4607" x="5797550" y="1631950"/>
          <p14:tracePt t="4615" x="5842000" y="1587500"/>
          <p14:tracePt t="4629" x="5918200" y="1498600"/>
          <p14:tracePt t="4646" x="5988050" y="1454150"/>
          <p14:tracePt t="4663" x="6026150" y="1422400"/>
          <p14:tracePt t="4679" x="6032500" y="1409700"/>
          <p14:tracePt t="4696" x="6038850" y="1409700"/>
          <p14:tracePt t="4780" x="6032500" y="1409700"/>
          <p14:tracePt t="4787" x="6013450" y="1409700"/>
          <p14:tracePt t="4796" x="5994400" y="1409700"/>
          <p14:tracePt t="4813" x="5930900" y="1409700"/>
          <p14:tracePt t="4829" x="5842000" y="1409700"/>
          <p14:tracePt t="4846" x="5759450" y="1409700"/>
          <p14:tracePt t="4862" x="5664200" y="1422400"/>
          <p14:tracePt t="4879" x="5613400" y="1428750"/>
          <p14:tracePt t="4896" x="5600700" y="1435100"/>
          <p14:tracePt t="4912" x="5588000" y="1441450"/>
          <p14:tracePt t="4929" x="5575300" y="1447800"/>
          <p14:tracePt t="4946" x="5568950" y="1447800"/>
          <p14:tracePt t="4962" x="5568950" y="1454150"/>
          <p14:tracePt t="4991" x="5568950" y="1460500"/>
          <p14:tracePt t="5005" x="5581650" y="1466850"/>
          <p14:tracePt t="5014" x="5594350" y="1473200"/>
          <p14:tracePt t="5029" x="5657850" y="1504950"/>
          <p14:tracePt t="5046" x="5740400" y="1536700"/>
          <p14:tracePt t="5062" x="5778500" y="1549400"/>
          <p14:tracePt t="5079" x="5797550" y="1555750"/>
          <p14:tracePt t="5096" x="5822950" y="1562100"/>
          <p14:tracePt t="5129" x="5822950" y="1568450"/>
          <p14:tracePt t="5146" x="5822950" y="1574800"/>
          <p14:tracePt t="5179" x="5810250" y="1581150"/>
          <p14:tracePt t="5193" x="5797550" y="1587500"/>
          <p14:tracePt t="5201" x="5784850" y="1593850"/>
          <p14:tracePt t="5212" x="5778500" y="1600200"/>
          <p14:tracePt t="5229" x="5753100" y="1606550"/>
          <p14:tracePt t="5246" x="5746750" y="1619250"/>
          <p14:tracePt t="5263" x="5740400" y="1619250"/>
          <p14:tracePt t="5343" x="5746750" y="1619250"/>
          <p14:tracePt t="5358" x="5753100" y="1625600"/>
          <p14:tracePt t="5366" x="5759450" y="1625600"/>
          <p14:tracePt t="5382" x="5765800" y="1625600"/>
          <p14:tracePt t="5501" x="5765800" y="1631950"/>
          <p14:tracePt t="5577" x="5772150" y="1631950"/>
          <p14:tracePt t="5600" x="5778500" y="1631950"/>
          <p14:tracePt t="5606" x="5784850" y="1631950"/>
          <p14:tracePt t="5614" x="5791200" y="1631950"/>
          <p14:tracePt t="5629" x="5810250" y="1631950"/>
          <p14:tracePt t="5646" x="5829300" y="1631950"/>
          <p14:tracePt t="5679" x="5835650" y="1631950"/>
          <p14:tracePt t="5892" x="5835650" y="1638300"/>
          <p14:tracePt t="5899" x="5842000" y="1638300"/>
          <p14:tracePt t="5912" x="5848350" y="1638300"/>
          <p14:tracePt t="5929" x="5867400" y="1663700"/>
          <p14:tracePt t="5946" x="5880100" y="1695450"/>
          <p14:tracePt t="5962" x="5892800" y="1739900"/>
          <p14:tracePt t="5979" x="5924550" y="1847850"/>
          <p14:tracePt t="5995" x="5949950" y="2006600"/>
          <p14:tracePt t="6012" x="5975350" y="2286000"/>
          <p14:tracePt t="6029" x="5975350" y="2514600"/>
          <p14:tracePt t="6045" x="5988050" y="2762250"/>
          <p14:tracePt t="6062" x="5988050" y="3035300"/>
          <p14:tracePt t="6079" x="5988050" y="3263900"/>
          <p14:tracePt t="6095" x="5988050" y="3594100"/>
          <p14:tracePt t="6112" x="6007100" y="3822700"/>
          <p14:tracePt t="6389" x="6051550" y="3879850"/>
          <p14:tracePt t="6399" x="6102350" y="3937000"/>
          <p14:tracePt t="6405" x="6140450" y="3987800"/>
          <p14:tracePt t="6412" x="6191250" y="4038600"/>
          <p14:tracePt t="6429" x="6286500" y="4127500"/>
          <p14:tracePt t="6445" x="6356350" y="4203700"/>
          <p14:tracePt t="6462" x="6413500" y="4248150"/>
          <p14:tracePt t="6479" x="6483350" y="4292600"/>
          <p14:tracePt t="6495" x="6508750" y="4305300"/>
          <p14:tracePt t="6780" x="6540500" y="4305300"/>
          <p14:tracePt t="6787" x="6597650" y="4305300"/>
          <p14:tracePt t="6795" x="6642100" y="4305300"/>
          <p14:tracePt t="6812" x="6769100" y="4305300"/>
          <p14:tracePt t="6829" x="6896100" y="4318000"/>
          <p14:tracePt t="6831" x="6953250" y="4324350"/>
          <p14:tracePt t="6845" x="7023100" y="4330700"/>
          <p14:tracePt t="6862" x="7232650" y="4387850"/>
          <p14:tracePt t="6879" x="7353300" y="4432300"/>
          <p14:tracePt t="6895" x="7448550" y="4476750"/>
          <p14:tracePt t="6912" x="7543800" y="4514850"/>
          <p14:tracePt t="6929" x="7613650" y="4559300"/>
          <p14:tracePt t="6945" x="7677150" y="4610100"/>
          <p14:tracePt t="6962" x="7689850" y="4616450"/>
          <p14:tracePt t="7193" x="7785100" y="4635500"/>
          <p14:tracePt t="7200" x="7880350" y="4667250"/>
          <p14:tracePt t="7212" x="7975600" y="4705350"/>
          <p14:tracePt t="7229" x="8153400" y="4775200"/>
          <p14:tracePt t="7245" x="8375650" y="4883150"/>
          <p14:tracePt t="7262" x="8458200" y="4933950"/>
          <p14:tracePt t="7279" x="8521700" y="4965700"/>
          <p14:tracePt t="7295" x="8553450" y="4978400"/>
          <p14:tracePt t="7312" x="8578850" y="4984750"/>
          <p14:tracePt t="7329" x="8597900" y="4991100"/>
          <p14:tracePt t="7345" x="8604250" y="4991100"/>
          <p14:tracePt t="7365" x="8610600" y="4991100"/>
          <p14:tracePt t="7644" x="8616950" y="4991100"/>
          <p14:tracePt t="7651" x="8623300" y="4991100"/>
          <p14:tracePt t="7662" x="8623300" y="4997450"/>
          <p14:tracePt t="7679" x="8636000" y="4997450"/>
          <p14:tracePt t="7695" x="8648700" y="5003800"/>
          <p14:tracePt t="7712" x="8667750" y="5003800"/>
          <p14:tracePt t="7729" x="8680450" y="5003800"/>
          <p14:tracePt t="7745" x="8686800" y="5003800"/>
          <p14:tracePt t="7762" x="8705850" y="5003800"/>
          <p14:tracePt t="7778" x="8724900" y="5003800"/>
          <p14:tracePt t="7795" x="8737600" y="5003800"/>
          <p14:tracePt t="7812" x="8763000" y="5003800"/>
          <p14:tracePt t="7828" x="8769350" y="5003800"/>
          <p14:tracePt t="7830" x="8782050" y="5003800"/>
          <p14:tracePt t="7845" x="8788400" y="5003800"/>
          <p14:tracePt t="7862" x="8801100" y="5003800"/>
          <p14:tracePt t="8170" x="8832850" y="5003800"/>
          <p14:tracePt t="8177" x="8877300" y="5003800"/>
          <p14:tracePt t="8185" x="8915400" y="5003800"/>
          <p14:tracePt t="8195" x="8953500" y="4997450"/>
          <p14:tracePt t="8212" x="9010650" y="4991100"/>
          <p14:tracePt t="8229" x="9067800" y="4984750"/>
          <p14:tracePt t="8245" x="9099550" y="4972050"/>
          <p14:tracePt t="8261" x="9105900" y="4972050"/>
          <p14:tracePt t="8278" x="9118600" y="4972050"/>
          <p14:tracePt t="8726" x="9112250" y="4965700"/>
          <p14:tracePt t="8733" x="9099550" y="4953000"/>
          <p14:tracePt t="8745" x="9086850" y="4933950"/>
          <p14:tracePt t="8762" x="9023350" y="4870450"/>
          <p14:tracePt t="8778" x="8870950" y="4749800"/>
          <p14:tracePt t="8795" x="8750300" y="4673600"/>
          <p14:tracePt t="8812" x="8604250" y="4559300"/>
          <p14:tracePt t="8828" x="8458200" y="4445000"/>
          <p14:tracePt t="8831" x="8375650" y="4381500"/>
          <p14:tracePt t="8845" x="8318500" y="4324350"/>
          <p14:tracePt t="8861" x="8159750" y="4178300"/>
          <p14:tracePt t="8878" x="8070850" y="4070350"/>
          <p14:tracePt t="8895" x="7988300" y="3949700"/>
          <p14:tracePt t="8912" x="7899400" y="3822700"/>
          <p14:tracePt t="8928" x="7778750" y="3600450"/>
          <p14:tracePt t="8945" x="7734300" y="3467100"/>
          <p14:tracePt t="8961" x="7689850" y="3371850"/>
          <p14:tracePt t="8978" x="7670800" y="3314700"/>
          <p14:tracePt t="8995" x="7670800" y="3295650"/>
          <p14:tracePt t="9229" x="7632700" y="3244850"/>
          <p14:tracePt t="9236" x="7581900" y="3187700"/>
          <p14:tracePt t="9245" x="7543800" y="3130550"/>
          <p14:tracePt t="9261" x="7423150" y="3028950"/>
          <p14:tracePt t="9278" x="7289800" y="2933700"/>
          <p14:tracePt t="9295" x="7143750" y="2838450"/>
          <p14:tracePt t="9311" x="6908800" y="2705100"/>
          <p14:tracePt t="9328" x="6750050" y="2641600"/>
          <p14:tracePt t="9345" x="6584950" y="2571750"/>
          <p14:tracePt t="9361" x="6451600" y="2527300"/>
          <p14:tracePt t="9378" x="6362700" y="2501900"/>
          <p14:tracePt t="9395" x="6286500" y="2489200"/>
          <p14:tracePt t="9411" x="6248400" y="2463800"/>
          <p14:tracePt t="9428" x="6229350" y="2451100"/>
          <p14:tracePt t="9445" x="6203950" y="2432050"/>
          <p14:tracePt t="9461" x="6197600" y="2425700"/>
          <p14:tracePt t="9478" x="6184900" y="2406650"/>
          <p14:tracePt t="9495" x="6184900" y="2393950"/>
          <p14:tracePt t="9511" x="6172200" y="2381250"/>
          <p14:tracePt t="9528" x="6172200" y="2355850"/>
          <p14:tracePt t="9545" x="6153150" y="2305050"/>
          <p14:tracePt t="9561" x="6146800" y="2273300"/>
          <p14:tracePt t="9578" x="6140450" y="2222500"/>
          <p14:tracePt t="9594" x="6121400" y="2171700"/>
          <p14:tracePt t="9611" x="6096000" y="2120900"/>
          <p14:tracePt t="9628" x="6076950" y="2063750"/>
          <p14:tracePt t="9645" x="6057900" y="2025650"/>
          <p14:tracePt t="9661" x="6032500" y="1987550"/>
          <p14:tracePt t="9678" x="6013450" y="1943100"/>
          <p14:tracePt t="9695" x="5988050" y="1898650"/>
          <p14:tracePt t="9711" x="5969000" y="1860550"/>
          <p14:tracePt t="9728" x="5949950" y="1822450"/>
          <p14:tracePt t="9744" x="5937250" y="1797050"/>
          <p14:tracePt t="9761" x="5930900" y="1765300"/>
          <p14:tracePt t="10085" x="5905500" y="1739900"/>
          <p14:tracePt t="10093" x="5880100" y="1720850"/>
          <p14:tracePt t="10101" x="5829300" y="1689100"/>
          <p14:tracePt t="10111" x="5803900" y="1670050"/>
          <p14:tracePt t="10128" x="5708650" y="1606550"/>
          <p14:tracePt t="10145" x="5632450" y="1555750"/>
          <p14:tracePt t="10161" x="5556250" y="1485900"/>
          <p14:tracePt t="10178" x="5511800" y="1435100"/>
          <p14:tracePt t="10194" x="5461000" y="1384300"/>
          <p14:tracePt t="10212" x="5435600" y="1352550"/>
          <p14:tracePt t="10228" x="5410200" y="1320800"/>
          <p14:tracePt t="10245" x="5403850" y="1314450"/>
          <p14:tracePt t="10261" x="5403850" y="1308100"/>
          <p14:tracePt t="10498" x="5410200" y="1308100"/>
          <p14:tracePt t="10506" x="5422900" y="1308100"/>
          <p14:tracePt t="10514" x="5435600" y="1308100"/>
          <p14:tracePt t="10528" x="5454650" y="1314450"/>
          <p14:tracePt t="10544" x="5499100" y="1333500"/>
          <p14:tracePt t="10561" x="5511800" y="1339850"/>
          <p14:tracePt t="10578" x="5530850" y="1339850"/>
          <p14:tracePt t="10611" x="5568950" y="1371600"/>
          <p14:tracePt t="10628" x="5613400" y="1390650"/>
          <p14:tracePt t="10645" x="5657850" y="1409700"/>
          <p14:tracePt t="10661" x="5676900" y="1422400"/>
          <p14:tracePt t="10678" x="5689600" y="1435100"/>
          <p14:tracePt t="10694" x="5702300" y="1435100"/>
          <p14:tracePt t="10711" x="5702300" y="1441450"/>
          <p14:tracePt t="10728" x="5708650" y="1447800"/>
          <p14:tracePt t="10745" x="5721350" y="1460500"/>
          <p14:tracePt t="10761" x="5727700" y="1473200"/>
          <p14:tracePt t="10778" x="5727700" y="1479550"/>
          <p14:tracePt t="10795" x="5734050" y="1485900"/>
          <p14:tracePt t="11114" x="5715000" y="1504950"/>
          <p14:tracePt t="11122" x="5657850" y="1530350"/>
          <p14:tracePt t="11130" x="5613400" y="1568450"/>
          <p14:tracePt t="11144" x="5530850" y="1606550"/>
          <p14:tracePt t="11161" x="5473700" y="1631950"/>
          <p14:tracePt t="11177" x="5441950" y="1638300"/>
          <p14:tracePt t="11194" x="5435600" y="1644650"/>
          <p14:tracePt t="11211" x="5429250" y="1644650"/>
          <p14:tracePt t="11227" x="5422900" y="1644650"/>
          <p14:tracePt t="11317" x="5429250" y="1644650"/>
          <p14:tracePt t="11324" x="5435600" y="1644650"/>
          <p14:tracePt t="11332" x="5461000" y="1644650"/>
          <p14:tracePt t="11344" x="5492750" y="1644650"/>
          <p14:tracePt t="11361" x="5575300" y="1644650"/>
          <p14:tracePt t="11378" x="5708650" y="1644650"/>
          <p14:tracePt t="11394" x="5740400" y="1644650"/>
          <p14:tracePt t="11411" x="5759450" y="1644650"/>
          <p14:tracePt t="11428" x="5778500" y="1644650"/>
          <p14:tracePt t="11482" x="5778500" y="1638300"/>
          <p14:tracePt t="11556" x="5772150" y="1638300"/>
          <p14:tracePt t="11565" x="5765800" y="1638300"/>
          <p14:tracePt t="11571" x="5753100" y="1638300"/>
          <p14:tracePt t="11578" x="5734050" y="1625600"/>
          <p14:tracePt t="11594" x="5676900" y="1619250"/>
          <p14:tracePt t="11611" x="5613400" y="1619250"/>
          <p14:tracePt t="11628" x="5568950" y="1619250"/>
          <p14:tracePt t="11644" x="5556250" y="1619250"/>
          <p14:tracePt t="11661" x="5543550" y="1619250"/>
          <p14:tracePt t="11677" x="5530850" y="1619250"/>
          <p14:tracePt t="11694" x="5530850" y="1612900"/>
          <p14:tracePt t="11730" x="5530850" y="1606550"/>
          <p14:tracePt t="11759" x="5543550" y="1600200"/>
          <p14:tracePt t="11767" x="5568950" y="1593850"/>
          <p14:tracePt t="11777" x="5588000" y="1593850"/>
          <p14:tracePt t="11794" x="5670550" y="1581150"/>
          <p14:tracePt t="11811" x="5759450" y="1568450"/>
          <p14:tracePt t="11827" x="5848350" y="1568450"/>
          <p14:tracePt t="11844" x="5880100" y="1568450"/>
          <p14:tracePt t="11861" x="5886450" y="1568450"/>
          <p14:tracePt t="11878" x="5892800" y="1568450"/>
          <p14:tracePt t="11894" x="5899150" y="1568450"/>
          <p14:tracePt t="11952" x="5886450" y="1574800"/>
          <p14:tracePt t="11958" x="5854700" y="1574800"/>
          <p14:tracePt t="11963" x="5822950" y="1581150"/>
          <p14:tracePt t="11977" x="5683250" y="1587500"/>
          <p14:tracePt t="11994" x="5543550" y="1606550"/>
          <p14:tracePt t="12011" x="5435600" y="1612900"/>
          <p14:tracePt t="12027" x="5359400" y="1612900"/>
          <p14:tracePt t="12044" x="5321300" y="1612900"/>
          <p14:tracePt t="12061" x="5302250" y="1612900"/>
          <p14:tracePt t="12120" x="5302250" y="1619250"/>
          <p14:tracePt t="12135" x="5314950" y="1619250"/>
          <p14:tracePt t="12142" x="5327650" y="1625600"/>
          <p14:tracePt t="12150" x="5372100" y="1644650"/>
          <p14:tracePt t="12161" x="5435600" y="1651000"/>
          <p14:tracePt t="12177" x="5556250" y="1682750"/>
          <p14:tracePt t="12194" x="5645150" y="1701800"/>
          <p14:tracePt t="12211" x="5715000" y="1720850"/>
          <p14:tracePt t="12227" x="5734050" y="1727200"/>
          <p14:tracePt t="12244" x="5740400" y="1727200"/>
          <p14:tracePt t="12261" x="5746750" y="1727200"/>
          <p14:tracePt t="12277" x="5753100" y="1733550"/>
          <p14:tracePt t="12310" x="5753100" y="1739900"/>
          <p14:tracePt t="12331" x="5753100" y="1746250"/>
          <p14:tracePt t="12344" x="5746750" y="1752600"/>
          <p14:tracePt t="12360" x="5657850" y="1866900"/>
          <p14:tracePt t="12377" x="5537200" y="2025650"/>
          <p14:tracePt t="12394" x="5410200" y="2165350"/>
          <p14:tracePt t="12410" x="5289550" y="2330450"/>
          <p14:tracePt t="12427" x="5162550" y="2508250"/>
          <p14:tracePt t="12444" x="5022850" y="2800350"/>
          <p14:tracePt t="12461" x="4921250" y="3060700"/>
          <p14:tracePt t="12477" x="4864100" y="3314700"/>
          <p14:tracePt t="12494" x="4806950" y="3543300"/>
          <p14:tracePt t="12511" x="4794250" y="3860800"/>
          <p14:tracePt t="12527" x="4794250" y="3987800"/>
          <p14:tracePt t="12544" x="4794250" y="4032250"/>
          <p14:tracePt t="12766" x="4692650" y="4095750"/>
          <p14:tracePt t="12774" x="4559300" y="4197350"/>
          <p14:tracePt t="12782" x="4445000" y="4292600"/>
          <p14:tracePt t="12794" x="4311650" y="4394200"/>
          <p14:tracePt t="12810" x="3829050" y="4730750"/>
          <p14:tracePt t="12827" x="3517900" y="4953000"/>
          <p14:tracePt t="12844" x="3308350" y="5124450"/>
          <p14:tracePt t="12860" x="3143250" y="5276850"/>
          <p14:tracePt t="12877" x="3048000" y="5372100"/>
          <p14:tracePt t="12894" x="2965450" y="5492750"/>
          <p14:tracePt t="12911" x="2946400" y="5556250"/>
          <p14:tracePt t="12927" x="2946400" y="5575300"/>
          <p14:tracePt t="13202" x="2933700" y="5575300"/>
          <p14:tracePt t="13209" x="2914650" y="5575300"/>
          <p14:tracePt t="13217" x="2901950" y="5575300"/>
          <p14:tracePt t="13227" x="2882900" y="5575300"/>
          <p14:tracePt t="13244" x="2844800" y="5575300"/>
          <p14:tracePt t="13260" x="2800350" y="5575300"/>
          <p14:tracePt t="13277" x="2705100" y="5575300"/>
          <p14:tracePt t="13294" x="2641600" y="5575300"/>
          <p14:tracePt t="13311" x="2597150" y="5575300"/>
          <p14:tracePt t="13328" x="2559050" y="5568950"/>
          <p14:tracePt t="13329" x="2527300" y="5562600"/>
          <p14:tracePt t="13344" x="2482850" y="5556250"/>
          <p14:tracePt t="13360" x="2406650" y="5549900"/>
          <p14:tracePt t="13377" x="2317750" y="5537200"/>
          <p14:tracePt t="13394" x="2266950" y="5530850"/>
          <p14:tracePt t="13410" x="2197100" y="5524500"/>
          <p14:tracePt t="13427" x="2171700" y="5524500"/>
          <p14:tracePt t="13444" x="2152650" y="5524500"/>
          <p14:tracePt t="13460" x="2133600" y="5518150"/>
          <p14:tracePt t="13477" x="2127250" y="5511800"/>
          <p14:tracePt t="13494" x="2114550" y="5511800"/>
          <p14:tracePt t="13527" x="2108200" y="5505450"/>
          <p14:tracePt t="13544" x="2089150" y="5505450"/>
          <p14:tracePt t="13560" x="2070100" y="5492750"/>
          <p14:tracePt t="13577" x="2025650" y="5467350"/>
          <p14:tracePt t="13594" x="2006600" y="5448300"/>
          <p14:tracePt t="13610" x="1987550" y="5435600"/>
          <p14:tracePt t="13627" x="1981200" y="5435600"/>
          <p14:tracePt t="13644" x="1955800" y="5403850"/>
          <p14:tracePt t="13660" x="1917700" y="5391150"/>
          <p14:tracePt t="13677" x="1854200" y="5346700"/>
          <p14:tracePt t="13694" x="1822450" y="5321300"/>
          <p14:tracePt t="13711" x="1797050" y="5308600"/>
          <p14:tracePt t="13727" x="1784350" y="5289550"/>
          <p14:tracePt t="13847" x="1784350" y="5295900"/>
          <p14:tracePt t="13862" x="1790700" y="5295900"/>
          <p14:tracePt t="13869" x="1797050" y="5302250"/>
          <p14:tracePt t="13884" x="1816100" y="5302250"/>
          <p14:tracePt t="13899" x="1822450" y="5308600"/>
          <p14:tracePt t="13910" x="1828800" y="5308600"/>
          <p14:tracePt t="13927" x="1835150" y="5314950"/>
          <p14:tracePt t="13943" x="1860550" y="5321300"/>
          <p14:tracePt t="13960" x="1885950" y="5327650"/>
          <p14:tracePt t="13977" x="1917700" y="5327650"/>
          <p14:tracePt t="13994" x="1936750" y="5334000"/>
          <p14:tracePt t="14011" x="1974850" y="5353050"/>
          <p14:tracePt t="14027" x="2032000" y="5378450"/>
          <p14:tracePt t="14044" x="2076450" y="5391150"/>
          <p14:tracePt t="14060" x="2114550" y="5410200"/>
          <p14:tracePt t="14077" x="2133600" y="5416550"/>
          <p14:tracePt t="14093" x="2146300" y="5416550"/>
          <p14:tracePt t="14110" x="2152650" y="5416550"/>
          <p14:tracePt t="14169" x="2159000" y="5416550"/>
          <p14:tracePt t="14177" x="2165350" y="5416550"/>
          <p14:tracePt t="14192" x="2171700" y="5416550"/>
          <p14:tracePt t="14507" x="2184400" y="5416550"/>
          <p14:tracePt t="14523" x="2197100" y="5416550"/>
          <p14:tracePt t="14531" x="2228850" y="5416550"/>
          <p14:tracePt t="14544" x="2254250" y="5403850"/>
          <p14:tracePt t="14560" x="2374900" y="5403850"/>
          <p14:tracePt t="14577" x="2457450" y="5403850"/>
          <p14:tracePt t="14593" x="2527300" y="5403850"/>
          <p14:tracePt t="14610" x="2559050" y="5403850"/>
          <p14:tracePt t="14627" x="2571750" y="5403850"/>
          <p14:tracePt t="14643" x="2578100" y="5403850"/>
          <p14:tracePt t="14677" x="2584450" y="5403850"/>
          <p14:tracePt t="14693" x="2590800" y="5403850"/>
          <p14:tracePt t="14710" x="2616200" y="5403850"/>
          <p14:tracePt t="14727" x="2622550" y="5403850"/>
          <p14:tracePt t="14743" x="2628900" y="5403850"/>
          <p14:tracePt t="14760" x="2635250" y="5403850"/>
          <p14:tracePt t="14793" x="2641600" y="5410200"/>
          <p14:tracePt t="14810" x="2660650" y="5416550"/>
          <p14:tracePt t="14827" x="2660650" y="5422900"/>
          <p14:tracePt t="14844" x="2667000" y="5422900"/>
          <p14:tracePt t="14860" x="2673350" y="5422900"/>
          <p14:tracePt t="14965" x="2679700" y="5422900"/>
          <p14:tracePt t="14996" x="2686050" y="5422900"/>
          <p14:tracePt t="15003" x="2698750" y="5422900"/>
          <p14:tracePt t="15010" x="2711450" y="5429250"/>
          <p14:tracePt t="15027" x="2762250" y="5441950"/>
          <p14:tracePt t="15043" x="2813050" y="5454650"/>
          <p14:tracePt t="15060" x="2857500" y="5473700"/>
          <p14:tracePt t="15077" x="2882900" y="5473700"/>
          <p14:tracePt t="15093" x="2914650" y="5486400"/>
          <p14:tracePt t="15110" x="2946400" y="5492750"/>
          <p14:tracePt t="15127" x="3003550" y="5499100"/>
          <p14:tracePt t="15143" x="3073400" y="5518150"/>
          <p14:tracePt t="15160" x="3149600" y="5537200"/>
          <p14:tracePt t="15177" x="3181350" y="5543550"/>
          <p14:tracePt t="15193" x="3200400" y="5549900"/>
          <p14:tracePt t="15210" x="3219450" y="5549900"/>
          <p14:tracePt t="15227" x="3257550" y="5549900"/>
          <p14:tracePt t="15243" x="3314700" y="5549900"/>
          <p14:tracePt t="15260" x="3359150" y="5556250"/>
          <p14:tracePt t="15276" x="3429000" y="5562600"/>
          <p14:tracePt t="15293" x="3498850" y="5568950"/>
          <p14:tracePt t="15310" x="3568700" y="5588000"/>
          <p14:tracePt t="15327" x="3644900" y="5613400"/>
          <p14:tracePt t="15343" x="3676650" y="5626100"/>
          <p14:tracePt t="15360" x="3702050" y="5651500"/>
          <p14:tracePt t="15377" x="3714750" y="5657850"/>
          <p14:tracePt t="15393" x="3733800" y="5670550"/>
          <p14:tracePt t="15695" x="3765550" y="5657850"/>
          <p14:tracePt t="15702" x="3822700" y="5632450"/>
          <p14:tracePt t="15710" x="3867150" y="5600700"/>
          <p14:tracePt t="15727" x="3981450" y="5549900"/>
          <p14:tracePt t="15743" x="4083050" y="5511800"/>
          <p14:tracePt t="15760" x="4203700" y="5486400"/>
          <p14:tracePt t="15777" x="4400550" y="5480050"/>
          <p14:tracePt t="15793" x="4540250" y="5499100"/>
          <p14:tracePt t="15810" x="4660900" y="5530850"/>
          <p14:tracePt t="15826" x="4794250" y="5562600"/>
          <p14:tracePt t="15828" x="4826000" y="5581650"/>
          <p14:tracePt t="15843" x="4876800" y="5594350"/>
          <p14:tracePt t="15860" x="4946650" y="5613400"/>
          <p14:tracePt t="15876" x="4959350" y="5613400"/>
          <p14:tracePt t="15893" x="4965700" y="5613400"/>
          <p14:tracePt t="15910" x="4972050" y="5613400"/>
          <p14:tracePt t="16160" x="4978400" y="5600700"/>
          <p14:tracePt t="16168" x="4978400" y="5594350"/>
          <p14:tracePt t="16178" x="4978400" y="5575300"/>
          <p14:tracePt t="16193" x="4978400" y="5562600"/>
          <p14:tracePt t="16210" x="4978400" y="5549900"/>
          <p14:tracePt t="16566" x="4978400" y="5518150"/>
          <p14:tracePt t="16573" x="4978400" y="5467350"/>
          <p14:tracePt t="16582" x="4978400" y="5422900"/>
          <p14:tracePt t="16593" x="4978400" y="5378450"/>
          <p14:tracePt t="16609" x="4978400" y="5302250"/>
          <p14:tracePt t="16626" x="4978400" y="5264150"/>
          <p14:tracePt t="16643" x="4984750" y="5238750"/>
          <p14:tracePt t="16660" x="4991100" y="5194300"/>
          <p14:tracePt t="16677" x="4991100" y="5130800"/>
          <p14:tracePt t="16693" x="4997450" y="5029200"/>
          <p14:tracePt t="16710" x="5003800" y="4978400"/>
          <p14:tracePt t="16726" x="5003800" y="4933950"/>
          <p14:tracePt t="16743" x="5010150" y="4883150"/>
          <p14:tracePt t="16759" x="5016500" y="4743450"/>
          <p14:tracePt t="16776" x="5048250" y="4603750"/>
          <p14:tracePt t="16793" x="5086350" y="4476750"/>
          <p14:tracePt t="16810" x="5105400" y="4362450"/>
          <p14:tracePt t="16826" x="5149850" y="4254500"/>
          <p14:tracePt t="16828" x="5156200" y="4203700"/>
          <p14:tracePt t="16843" x="5175250" y="4114800"/>
          <p14:tracePt t="16859" x="5207000" y="4032250"/>
          <p14:tracePt t="16876" x="5226050" y="3962400"/>
          <p14:tracePt t="16893" x="5251450" y="3879850"/>
          <p14:tracePt t="16909" x="5295900" y="3759200"/>
          <p14:tracePt t="16926" x="5314950" y="3708400"/>
          <p14:tracePt t="16943" x="5334000" y="3670300"/>
          <p14:tracePt t="16960" x="5353050" y="3625850"/>
          <p14:tracePt t="16977" x="5365750" y="3594100"/>
          <p14:tracePt t="16993" x="5378450" y="3562350"/>
          <p14:tracePt t="17010" x="5384800" y="3556000"/>
          <p14:tracePt t="17256" x="5384800" y="3543300"/>
          <p14:tracePt t="17264" x="5384800" y="3530600"/>
          <p14:tracePt t="17276" x="5384800" y="3479800"/>
          <p14:tracePt t="17293" x="5435600" y="3067050"/>
          <p14:tracePt t="17309" x="5454650" y="2819400"/>
          <p14:tracePt t="17326" x="5480050" y="2616200"/>
          <p14:tracePt t="17343" x="5499100" y="2438400"/>
          <p14:tracePt t="17360" x="5505450" y="2305050"/>
          <p14:tracePt t="17376" x="5505450" y="2165350"/>
          <p14:tracePt t="17393" x="5505450" y="2120900"/>
          <p14:tracePt t="17409" x="5505450" y="2095500"/>
          <p14:tracePt t="17426" x="5505450" y="2076450"/>
          <p14:tracePt t="17595" x="5505450" y="2089150"/>
          <p14:tracePt t="17601" x="5505450" y="2095500"/>
          <p14:tracePt t="17609" x="5505450" y="2108200"/>
          <p14:tracePt t="17626" x="5505450" y="2114550"/>
          <p14:tracePt t="17643" x="5505450" y="2120900"/>
          <p14:tracePt t="17660" x="5505450" y="2101850"/>
          <p14:tracePt t="17676" x="5505450" y="2025650"/>
          <p14:tracePt t="17693" x="5505450" y="1898650"/>
          <p14:tracePt t="17709" x="5505450" y="1771650"/>
          <p14:tracePt t="17726" x="5499100" y="1651000"/>
          <p14:tracePt t="17743" x="5499100" y="1562100"/>
          <p14:tracePt t="17759" x="5505450" y="1454150"/>
          <p14:tracePt t="17776" x="5518150" y="1384300"/>
          <p14:tracePt t="17793" x="5537200" y="1314450"/>
          <p14:tracePt t="17810" x="5575300" y="1250950"/>
          <p14:tracePt t="17826" x="5600700" y="1193800"/>
          <p14:tracePt t="17843" x="5619750" y="1162050"/>
          <p14:tracePt t="17859" x="5651500" y="1123950"/>
          <p14:tracePt t="17876" x="5683250" y="1092200"/>
          <p14:tracePt t="17893" x="5715000" y="1060450"/>
          <p14:tracePt t="17909" x="5734050" y="1041400"/>
          <p14:tracePt t="17926" x="5746750" y="1028700"/>
          <p14:tracePt t="17959" x="5753100" y="1028700"/>
          <p14:tracePt t="17991" x="5759450" y="1028700"/>
          <p14:tracePt t="18014" x="5765800" y="1028700"/>
          <p14:tracePt t="18030" x="5778500" y="1035050"/>
          <p14:tracePt t="18036" x="5791200" y="1041400"/>
          <p14:tracePt t="18044" x="5816600" y="1054100"/>
          <p14:tracePt t="18059" x="5854700" y="1104900"/>
          <p14:tracePt t="18076" x="5899150" y="1149350"/>
          <p14:tracePt t="18093" x="5918200" y="1193800"/>
          <p14:tracePt t="18109" x="5937250" y="1250950"/>
          <p14:tracePt t="18126" x="5937250" y="1339850"/>
          <p14:tracePt t="18143" x="5937250" y="1422400"/>
          <p14:tracePt t="18159" x="5911850" y="1504950"/>
          <p14:tracePt t="18176" x="5873750" y="1581150"/>
          <p14:tracePt t="18193" x="5803900" y="1631950"/>
          <p14:tracePt t="18209" x="5683250" y="1708150"/>
          <p14:tracePt t="18226" x="5600700" y="1746250"/>
          <p14:tracePt t="18243" x="5530850" y="1758950"/>
          <p14:tracePt t="18259" x="5461000" y="1771650"/>
          <p14:tracePt t="18276" x="5416550" y="1771650"/>
          <p14:tracePt t="18293" x="5372100" y="1771650"/>
          <p14:tracePt t="18309" x="5365750" y="1771650"/>
          <p14:tracePt t="18326" x="5359400" y="1771650"/>
          <p14:tracePt t="18366" x="5359400" y="1765300"/>
          <p14:tracePt t="18389" x="5359400" y="1758950"/>
          <p14:tracePt t="18397" x="5359400" y="1752600"/>
          <p14:tracePt t="18434" x="5359400" y="1746250"/>
          <p14:tracePt t="18465" x="5359400" y="1733550"/>
          <p14:tracePt t="18487" x="5359400" y="1727200"/>
          <p14:tracePt t="18494" x="5353050" y="1727200"/>
          <p14:tracePt t="18502" x="5346700" y="1720850"/>
          <p14:tracePt t="18517" x="5340350" y="1720850"/>
          <p14:tracePt t="18532" x="5340350" y="1714500"/>
          <p14:tracePt t="18543" x="5334000" y="1714500"/>
          <p14:tracePt t="18559" x="5334000" y="1708150"/>
          <p14:tracePt t="18772" x="5340350" y="1720850"/>
          <p14:tracePt t="18779" x="5365750" y="1758950"/>
          <p14:tracePt t="18793" x="5391150" y="1797050"/>
          <p14:tracePt t="18809" x="5499100" y="1936750"/>
          <p14:tracePt t="18826" x="5581650" y="2076450"/>
          <p14:tracePt t="18842" x="5670550" y="2247900"/>
          <p14:tracePt t="18859" x="5759450" y="2419350"/>
          <p14:tracePt t="18876" x="5861050" y="2622550"/>
          <p14:tracePt t="18893" x="6019800" y="3048000"/>
          <p14:tracePt t="18909" x="6089650" y="3213100"/>
          <p14:tracePt t="19193" x="6216650" y="3238500"/>
          <p14:tracePt t="19200" x="6350000" y="3282950"/>
          <p14:tracePt t="19209" x="6508750" y="3346450"/>
          <p14:tracePt t="19226" x="6781800" y="3498850"/>
          <p14:tracePt t="19242" x="7061200" y="3695700"/>
          <p14:tracePt t="19259" x="7258050" y="3873500"/>
          <p14:tracePt t="19276" x="7473950" y="4076700"/>
          <p14:tracePt t="19292" x="7562850" y="4165600"/>
          <p14:tracePt t="19539" x="7683500" y="4165600"/>
          <p14:tracePt t="19546" x="7810500" y="4152900"/>
          <p14:tracePt t="19560" x="7962900" y="4152900"/>
          <p14:tracePt t="19576" x="8280400" y="4184650"/>
          <p14:tracePt t="19592" x="8477250" y="4229100"/>
          <p14:tracePt t="19609" x="8616950" y="4279900"/>
          <p14:tracePt t="19626" x="8763000" y="4311650"/>
          <p14:tracePt t="19642" x="8870950" y="4349750"/>
          <p14:tracePt t="19659" x="9004300" y="4419600"/>
          <p14:tracePt t="19676" x="9067800" y="4470400"/>
          <p14:tracePt t="19692" x="9118600" y="4540250"/>
          <p14:tracePt t="19709" x="9137650" y="4591050"/>
          <p14:tracePt t="19726" x="9144000" y="4635500"/>
          <p14:tracePt t="20004" x="9144000" y="4692650"/>
          <p14:tracePt t="20011" x="9144000" y="4756150"/>
          <p14:tracePt t="20018" x="9144000" y="4806950"/>
          <p14:tracePt t="20026" x="9144000" y="4857750"/>
          <p14:tracePt t="20042" x="9144000" y="4927600"/>
          <p14:tracePt t="20059" x="9144000" y="4965700"/>
          <p14:tracePt t="20076" x="9144000" y="5010150"/>
          <p14:tracePt t="20092" x="9144000" y="5054600"/>
          <p14:tracePt t="20109" x="9144000" y="5124450"/>
          <p14:tracePt t="20126" x="9144000" y="5162550"/>
          <p14:tracePt t="20142" x="9144000" y="5175250"/>
          <p14:tracePt t="20159" x="9144000" y="5194300"/>
          <p14:tracePt t="20176" x="9150350" y="5200650"/>
          <p14:tracePt t="20192" x="9156700" y="5213350"/>
          <p14:tracePt t="20209" x="9163050" y="5219700"/>
          <p14:tracePt t="20225" x="9169400" y="5226050"/>
          <p14:tracePt t="20242" x="9175750" y="5238750"/>
          <p14:tracePt t="20259" x="9175750" y="5245100"/>
          <p14:tracePt t="20275" x="9182100" y="5245100"/>
          <p14:tracePt t="20348" x="9194800" y="5245100"/>
          <p14:tracePt t="20394" x="9201150" y="5245100"/>
          <p14:tracePt t="20656" x="9239250" y="5251450"/>
          <p14:tracePt t="20664" x="9321800" y="5264150"/>
          <p14:tracePt t="20675" x="9385300" y="5276850"/>
          <p14:tracePt t="20692" x="9518650" y="5308600"/>
          <p14:tracePt t="20709" x="9613900" y="5353050"/>
          <p14:tracePt t="20725" x="9658350" y="5372100"/>
          <p14:tracePt t="20742" x="9677400" y="5378450"/>
          <p14:tracePt t="20759" x="9683750" y="5384800"/>
          <p14:tracePt t="20775" x="9690100" y="5384800"/>
          <p14:tracePt t="20792" x="9690100" y="5391150"/>
          <p14:tracePt t="20808" x="9715500" y="5397500"/>
          <p14:tracePt t="20825" x="9721850" y="5397500"/>
          <p14:tracePt t="20842" x="9734550" y="5403850"/>
          <p14:tracePt t="20875" x="9740900" y="5403850"/>
          <p14:tracePt t="21219" x="9734550" y="5403850"/>
          <p14:tracePt t="21227" x="9728200" y="5391150"/>
          <p14:tracePt t="21234" x="9709150" y="5365750"/>
          <p14:tracePt t="21242" x="9696450" y="5327650"/>
          <p14:tracePt t="21259" x="9632950" y="5245100"/>
          <p14:tracePt t="21275" x="9569450" y="5130800"/>
          <p14:tracePt t="21292" x="9467850" y="5016500"/>
          <p14:tracePt t="21309" x="9353550" y="4883150"/>
          <p14:tracePt t="21325" x="9144000" y="4660900"/>
          <p14:tracePt t="21342" x="8972550" y="4483100"/>
          <p14:tracePt t="21358" x="8693150" y="4235450"/>
          <p14:tracePt t="21375" x="8426450" y="4019550"/>
          <p14:tracePt t="21392" x="8108950" y="3822700"/>
          <p14:tracePt t="21408" x="7943850" y="3746500"/>
          <p14:tracePt t="21425" x="7810500" y="3695700"/>
          <p14:tracePt t="21723" x="7734300" y="3517900"/>
          <p14:tracePt t="21730" x="7620000" y="3327400"/>
          <p14:tracePt t="21742" x="7537450" y="3213100"/>
          <p14:tracePt t="21759" x="7410450" y="3035300"/>
          <p14:tracePt t="21775" x="7207250" y="2819400"/>
          <p14:tracePt t="21792" x="7080250" y="2667000"/>
          <p14:tracePt t="21808" x="6915150" y="2514600"/>
          <p14:tracePt t="21825" x="6756400" y="2381250"/>
          <p14:tracePt t="21827" x="6686550" y="2324100"/>
          <p14:tracePt t="21842" x="6565900" y="2209800"/>
          <p14:tracePt t="21858" x="6496050" y="2139950"/>
          <p14:tracePt t="21875" x="6470650" y="2108200"/>
          <p14:tracePt t="22143" x="6432550" y="2044700"/>
          <p14:tracePt t="22150" x="6375400" y="1974850"/>
          <p14:tracePt t="22158" x="6337300" y="1898650"/>
          <p14:tracePt t="22175" x="6248400" y="1739900"/>
          <p14:tracePt t="22192" x="6184900" y="1638300"/>
          <p14:tracePt t="22208" x="6140450" y="1562100"/>
          <p14:tracePt t="22225" x="6096000" y="1504950"/>
          <p14:tracePt t="22242" x="6064250" y="1479550"/>
          <p14:tracePt t="22258" x="6045200" y="1460500"/>
          <p14:tracePt t="22275" x="6013450" y="1447800"/>
          <p14:tracePt t="22292" x="6000750" y="1447800"/>
          <p14:tracePt t="22308" x="5981700" y="1435100"/>
          <p14:tracePt t="22325" x="5975350" y="1435100"/>
          <p14:tracePt t="22342" x="5969000" y="1435100"/>
          <p14:tracePt t="22683" x="5969000" y="1441450"/>
          <p14:tracePt t="22698" x="5969000" y="1447800"/>
          <p14:tracePt t="22714" x="5969000" y="1454150"/>
          <p14:tracePt t="22744" x="5969000" y="1466850"/>
          <p14:tracePt t="22751" x="5969000" y="1479550"/>
          <p14:tracePt t="22766" x="5975350" y="1492250"/>
          <p14:tracePt t="22775" x="5975350" y="1498600"/>
          <p14:tracePt t="23059" x="5969000" y="1504950"/>
          <p14:tracePt t="23066" x="5956300" y="1517650"/>
          <p14:tracePt t="23075" x="5949950" y="1530350"/>
          <p14:tracePt t="23092" x="5943600" y="1536700"/>
          <p14:tracePt t="23108" x="5924550" y="1549400"/>
          <p14:tracePt t="23231" x="5937250" y="1549400"/>
          <p14:tracePt t="23238" x="5943600" y="1543050"/>
          <p14:tracePt t="23247" x="5943600" y="1536700"/>
          <p14:tracePt t="23263" x="5949950" y="1530350"/>
          <p14:tracePt t="23275" x="5949950" y="1524000"/>
          <p14:tracePt t="23291" x="5956300" y="1524000"/>
          <p14:tracePt t="23366" x="5962650" y="1524000"/>
          <p14:tracePt t="23374" x="5969000" y="1524000"/>
          <p14:tracePt t="23388" x="5975350" y="1530350"/>
          <p14:tracePt t="23396" x="5988050" y="1536700"/>
          <p14:tracePt t="23408" x="6000750" y="1568450"/>
          <p14:tracePt t="23425" x="6051550" y="1638300"/>
          <p14:tracePt t="23441" x="6089650" y="1708150"/>
          <p14:tracePt t="23458" x="6102350" y="1720850"/>
          <p14:tracePt t="23475" x="6102350" y="1727200"/>
          <p14:tracePt t="23491" x="6102350" y="1733550"/>
          <p14:tracePt t="23509" x="6102350" y="1739900"/>
          <p14:tracePt t="23735" x="6096000" y="1739900"/>
          <p14:tracePt t="23743" x="6070600" y="1739900"/>
          <p14:tracePt t="23749" x="6038850" y="1739900"/>
          <p14:tracePt t="23758" x="6013450" y="1746250"/>
          <p14:tracePt t="23775" x="5975350" y="1752600"/>
          <p14:tracePt t="23791" x="5949950" y="1752600"/>
          <p14:tracePt t="23808" x="5937250" y="1752600"/>
          <p14:tracePt t="23825" x="5930900" y="1752600"/>
          <p14:tracePt t="24020" x="5924550" y="1752600"/>
          <p14:tracePt t="24043" x="5924550" y="1739900"/>
          <p14:tracePt t="24057" x="5924550" y="1733550"/>
          <p14:tracePt t="24531" x="5924550" y="1739900"/>
          <p14:tracePt t="24538" x="5924550" y="1746250"/>
          <p14:tracePt t="24553" x="5924550" y="1752600"/>
          <p14:tracePt t="24561" x="5930900" y="1752600"/>
          <p14:tracePt t="24574" x="5930900" y="1758950"/>
          <p14:tracePt t="24605" x="5930900" y="1771650"/>
          <p14:tracePt t="24613" x="5937250" y="1778000"/>
          <p14:tracePt t="24624" x="5937250" y="1784350"/>
          <p14:tracePt t="24641" x="5943600" y="1797050"/>
          <p14:tracePt t="24658" x="5956300" y="1835150"/>
          <p14:tracePt t="24674" x="5956300" y="1841500"/>
          <p14:tracePt t="24691" x="5956300" y="1847850"/>
          <p14:tracePt t="24974" x="5962650" y="1847850"/>
          <p14:tracePt t="25019" x="5962650" y="1854200"/>
          <p14:tracePt t="25034" x="5962650" y="1860550"/>
          <p14:tracePt t="25041" x="5969000" y="1866900"/>
          <p14:tracePt t="25048" x="5969000" y="1879600"/>
          <p14:tracePt t="25058" x="5975350" y="1885950"/>
          <p14:tracePt t="25074" x="5975350" y="1892300"/>
          <p14:tracePt t="25091" x="5981700" y="1905000"/>
          <p14:tracePt t="25107" x="5981700" y="1924050"/>
          <p14:tracePt t="25146" x="5981700" y="1930400"/>
          <p14:tracePt t="25157" x="5981700" y="1936750"/>
          <p14:tracePt t="25174" x="5981700" y="1968500"/>
          <p14:tracePt t="25191" x="5988050" y="2076450"/>
          <p14:tracePt t="25208" x="5969000" y="2190750"/>
          <p14:tracePt t="25224" x="5937250" y="2311400"/>
          <p14:tracePt t="25241" x="5911850" y="2451100"/>
          <p14:tracePt t="25257" x="5880100" y="2628900"/>
          <p14:tracePt t="25274" x="5861050" y="2705100"/>
          <p14:tracePt t="25291" x="5861050" y="2724150"/>
          <p14:tracePt t="25461" x="5753100" y="2844800"/>
          <p14:tracePt t="25468" x="5619750" y="3003550"/>
          <p14:tracePt t="25477" x="5480050" y="3181350"/>
          <p14:tracePt t="25491" x="5213350" y="3486150"/>
          <p14:tracePt t="25507" x="4864100" y="3835400"/>
          <p14:tracePt t="25524" x="4552950" y="4197350"/>
          <p14:tracePt t="25541" x="4241800" y="4559300"/>
          <p14:tracePt t="25557" x="4019550" y="4902200"/>
          <p14:tracePt t="25574" x="3759200" y="5346700"/>
          <p14:tracePt t="25591" x="3625850" y="5632450"/>
          <p14:tracePt t="25607" x="3556000" y="5816600"/>
          <p14:tracePt t="25624" x="3536950" y="5892800"/>
          <p14:tracePt t="25926" x="3492500" y="5880100"/>
          <p14:tracePt t="25934" x="3448050" y="5873750"/>
          <p14:tracePt t="25944" x="3422650" y="5861050"/>
          <p14:tracePt t="25958" x="3352800" y="5822950"/>
          <p14:tracePt t="25974" x="3276600" y="5778500"/>
          <p14:tracePt t="25991" x="3194050" y="5734050"/>
          <p14:tracePt t="26008" x="3117850" y="5695950"/>
          <p14:tracePt t="26024" x="2990850" y="5632450"/>
          <p14:tracePt t="26041" x="2901950" y="5581650"/>
          <p14:tracePt t="26058" x="2819400" y="5556250"/>
          <p14:tracePt t="26074" x="2730500" y="5518150"/>
          <p14:tracePt t="26091" x="2660650" y="5492750"/>
          <p14:tracePt t="26107" x="2565400" y="5473700"/>
          <p14:tracePt t="26124" x="2514600" y="5467350"/>
          <p14:tracePt t="26141" x="2489200" y="5467350"/>
          <p14:tracePt t="26157" x="2451100" y="5467350"/>
          <p14:tracePt t="26174" x="2406650" y="5467350"/>
          <p14:tracePt t="26191" x="2387600" y="5467350"/>
          <p14:tracePt t="26207" x="2368550" y="5467350"/>
          <p14:tracePt t="26224" x="2355850" y="5473700"/>
          <p14:tracePt t="26241" x="2349500" y="5473700"/>
          <p14:tracePt t="26355" x="2349500" y="5480050"/>
          <p14:tracePt t="26362" x="2349500" y="5486400"/>
          <p14:tracePt t="26378" x="2349500" y="5492750"/>
          <p14:tracePt t="26415" x="2349500" y="5499100"/>
          <p14:tracePt t="26422" x="2349500" y="5511800"/>
          <p14:tracePt t="26430" x="2362200" y="5511800"/>
          <p14:tracePt t="26441" x="2368550" y="5524500"/>
          <p14:tracePt t="26457" x="2387600" y="5549900"/>
          <p14:tracePt t="26474" x="2444750" y="5613400"/>
          <p14:tracePt t="26491" x="2559050" y="5759450"/>
          <p14:tracePt t="26507" x="2628900" y="5835650"/>
          <p14:tracePt t="26524" x="2686050" y="5899150"/>
          <p14:tracePt t="26540" x="2749550" y="5962650"/>
          <p14:tracePt t="26557" x="2813050" y="6019800"/>
          <p14:tracePt t="26574" x="2851150" y="6051550"/>
          <p14:tracePt t="26590" x="2876550" y="6089650"/>
          <p14:tracePt t="26607" x="2901950" y="6108700"/>
          <p14:tracePt t="26624" x="2914650" y="6127750"/>
          <p14:tracePt t="26873" x="2876550" y="6127750"/>
          <p14:tracePt t="26880" x="2806700" y="6121400"/>
          <p14:tracePt t="26891" x="2743200" y="6115050"/>
          <p14:tracePt t="26907" x="2635250" y="6108700"/>
          <p14:tracePt t="26924" x="2533650" y="6089650"/>
          <p14:tracePt t="26941" x="2413000" y="6057900"/>
          <p14:tracePt t="26957" x="2305050" y="6038850"/>
          <p14:tracePt t="26974" x="2216150" y="6019800"/>
          <p14:tracePt t="26991" x="2127250" y="6013450"/>
          <p14:tracePt t="27007" x="2044700" y="6000750"/>
          <p14:tracePt t="27024" x="1943100" y="5975350"/>
          <p14:tracePt t="27041" x="1911350" y="5975350"/>
          <p14:tracePt t="27057" x="1873250" y="5969000"/>
          <p14:tracePt t="27074" x="1854200" y="5969000"/>
          <p14:tracePt t="27090" x="1835150" y="5969000"/>
          <p14:tracePt t="27107" x="1828800" y="5969000"/>
          <p14:tracePt t="27124" x="1822450" y="5969000"/>
          <p14:tracePt t="27140" x="1816100" y="5969000"/>
          <p14:tracePt t="27157" x="1809750" y="5962650"/>
          <p14:tracePt t="27248" x="1822450" y="5956300"/>
          <p14:tracePt t="27256" x="1835150" y="5956300"/>
          <p14:tracePt t="27263" x="1879600" y="5949950"/>
          <p14:tracePt t="27274" x="1955800" y="5949950"/>
          <p14:tracePt t="27290" x="2120900" y="5949950"/>
          <p14:tracePt t="27307" x="2260600" y="5949950"/>
          <p14:tracePt t="27324" x="2451100" y="5969000"/>
          <p14:tracePt t="27340" x="2540000" y="5981700"/>
          <p14:tracePt t="27357" x="2622550" y="6007100"/>
          <p14:tracePt t="27374" x="2692400" y="6013450"/>
          <p14:tracePt t="27390" x="2762250" y="6032500"/>
          <p14:tracePt t="27407" x="2876550" y="6051550"/>
          <p14:tracePt t="27424" x="2927350" y="6070600"/>
          <p14:tracePt t="27440" x="2965450" y="6083300"/>
          <p14:tracePt t="27457" x="2997200" y="6083300"/>
          <p14:tracePt t="27474" x="3041650" y="6096000"/>
          <p14:tracePt t="27490" x="3054350" y="6096000"/>
          <p14:tracePt t="27507" x="3086100" y="6102350"/>
          <p14:tracePt t="27524" x="3111500" y="6108700"/>
          <p14:tracePt t="27540" x="3143250" y="6115050"/>
          <p14:tracePt t="27557" x="3200400" y="6127750"/>
          <p14:tracePt t="27574" x="3251200" y="6140450"/>
          <p14:tracePt t="27590" x="3289300" y="6153150"/>
          <p14:tracePt t="27607" x="3340100" y="6178550"/>
          <p14:tracePt t="27623" x="3397250" y="6197600"/>
          <p14:tracePt t="27640" x="3448050" y="6210300"/>
          <p14:tracePt t="27657" x="3505200" y="6216650"/>
          <p14:tracePt t="27674" x="3562350" y="6223000"/>
          <p14:tracePt t="27690" x="3606800" y="6223000"/>
          <p14:tracePt t="27707" x="3663950" y="6223000"/>
          <p14:tracePt t="27724" x="3695700" y="6223000"/>
          <p14:tracePt t="27740" x="3721100" y="6223000"/>
          <p14:tracePt t="27757" x="3765550" y="6223000"/>
          <p14:tracePt t="27773" x="3816350" y="6223000"/>
          <p14:tracePt t="27790" x="3848100" y="6216650"/>
          <p14:tracePt t="27807" x="3873500" y="6203950"/>
          <p14:tracePt t="27824" x="3886200" y="6197600"/>
          <p14:tracePt t="27826" x="3892550" y="6197600"/>
          <p14:tracePt t="27841" x="3898900" y="6197600"/>
          <p14:tracePt t="27857" x="3924300" y="6172200"/>
          <p14:tracePt t="27874" x="3956050" y="6165850"/>
          <p14:tracePt t="27890" x="3975100" y="6159500"/>
          <p14:tracePt t="27907" x="4013200" y="6146800"/>
          <p14:tracePt t="27923" x="4032250" y="6140450"/>
          <p14:tracePt t="27940" x="4064000" y="6127750"/>
          <p14:tracePt t="27957" x="4089400" y="6121400"/>
          <p14:tracePt t="27974" x="4108450" y="6115050"/>
          <p14:tracePt t="27991" x="4146550" y="6102350"/>
          <p14:tracePt t="28007" x="4210050" y="6076950"/>
          <p14:tracePt t="28024" x="4235450" y="6070600"/>
          <p14:tracePt t="28040" x="4248150" y="6070600"/>
          <p14:tracePt t="28057" x="4260850" y="6064250"/>
          <p14:tracePt t="28073" x="4286250" y="6057900"/>
          <p14:tracePt t="28330" x="4286250" y="6026150"/>
          <p14:tracePt t="28338" x="4292600" y="5962650"/>
          <p14:tracePt t="28346" x="4298950" y="5899150"/>
          <p14:tracePt t="28357" x="4318000" y="5842000"/>
          <p14:tracePt t="28373" x="4349750" y="5727700"/>
          <p14:tracePt t="28390" x="4413250" y="5588000"/>
          <p14:tracePt t="28407" x="4470400" y="5467350"/>
          <p14:tracePt t="28423" x="4514850" y="5302250"/>
          <p14:tracePt t="28440" x="4572000" y="5118100"/>
          <p14:tracePt t="28457" x="4641850" y="4946650"/>
          <p14:tracePt t="28473" x="4737100" y="4711700"/>
          <p14:tracePt t="28490" x="4794250" y="4591050"/>
          <p14:tracePt t="28507" x="4838700" y="4457700"/>
          <p14:tracePt t="28523" x="4883150" y="4292600"/>
          <p14:tracePt t="28540" x="4921250" y="4159250"/>
          <p14:tracePt t="28557" x="4959350" y="3987800"/>
          <p14:tracePt t="28573" x="4972050" y="3873500"/>
          <p14:tracePt t="28590" x="4984750" y="3784600"/>
          <p14:tracePt t="28607" x="4991100" y="3708400"/>
          <p14:tracePt t="28624" x="4997450" y="3619500"/>
          <p14:tracePt t="28640" x="4997450" y="3581400"/>
          <p14:tracePt t="28657" x="4997450" y="3562350"/>
          <p14:tracePt t="28887" x="4997450" y="3435350"/>
          <p14:tracePt t="28894" x="5010150" y="3276600"/>
          <p14:tracePt t="28907" x="5016500" y="3143250"/>
          <p14:tracePt t="28923" x="5041900" y="2927350"/>
          <p14:tracePt t="28940" x="5111750" y="2679700"/>
          <p14:tracePt t="28957" x="5143500" y="2546350"/>
          <p14:tracePt t="28973" x="5187950" y="2438400"/>
          <p14:tracePt t="28990" x="5219700" y="2317750"/>
          <p14:tracePt t="29007" x="5308600" y="2152650"/>
          <p14:tracePt t="29023" x="5359400" y="2057400"/>
          <p14:tracePt t="29040" x="5403850" y="1981200"/>
          <p14:tracePt t="29057" x="5454650" y="1924050"/>
          <p14:tracePt t="29073" x="5505450" y="1860550"/>
          <p14:tracePt t="29090" x="5575300" y="1784350"/>
          <p14:tracePt t="29106" x="5613400" y="1746250"/>
          <p14:tracePt t="29123" x="5638800" y="1708150"/>
          <p14:tracePt t="29140" x="5651500" y="1695450"/>
          <p14:tracePt t="29157" x="5657850" y="1682750"/>
          <p14:tracePt t="29173" x="5670550" y="1676400"/>
          <p14:tracePt t="29481" x="5670550" y="1670050"/>
          <p14:tracePt t="29788" x="5670550" y="1701800"/>
          <p14:tracePt t="29796" x="5670550" y="1733550"/>
          <p14:tracePt t="29807" x="5670550" y="1778000"/>
          <p14:tracePt t="29823" x="5670550" y="1854200"/>
          <p14:tracePt t="29827" x="5670550" y="1905000"/>
          <p14:tracePt t="29840" x="5670550" y="2000250"/>
          <p14:tracePt t="29856" x="5670550" y="2178050"/>
          <p14:tracePt t="29873" x="5676900" y="2406650"/>
          <p14:tracePt t="29890" x="5676900" y="2755900"/>
          <p14:tracePt t="29907" x="5676900" y="3124200"/>
          <p14:tracePt t="29923" x="5676900" y="3752850"/>
          <p14:tracePt t="29940" x="5670550" y="4121150"/>
          <p14:tracePt t="29956" x="5670550" y="4425950"/>
          <p14:tracePt t="29973" x="5670550" y="4552950"/>
          <p14:tracePt t="30239" x="5816600" y="4711700"/>
          <p14:tracePt t="30249" x="5956300" y="4889500"/>
          <p14:tracePt t="30262" x="6261100" y="5289550"/>
          <p14:tracePt t="30273" x="6407150" y="5505450"/>
          <p14:tracePt t="30290" x="6686550" y="5899150"/>
          <p14:tracePt t="30306" x="6940550" y="6267450"/>
          <p14:tracePt t="30323" x="7054850" y="6426200"/>
          <p14:tracePt t="30340" x="7131050" y="6553200"/>
          <p14:tracePt t="30356" x="7175500" y="6635750"/>
          <p14:tracePt t="30373" x="7188200" y="6661150"/>
          <p14:tracePt t="30629" x="7283450" y="6642100"/>
          <p14:tracePt t="30636" x="7378700" y="6623050"/>
          <p14:tracePt t="30645" x="7467600" y="6597650"/>
          <p14:tracePt t="30656" x="7556500" y="6572250"/>
          <p14:tracePt t="30673" x="7766050" y="6540500"/>
          <p14:tracePt t="30690" x="8077200" y="6496050"/>
          <p14:tracePt t="30706" x="8248650" y="6477000"/>
          <p14:tracePt t="30723" x="8382000" y="6451600"/>
          <p14:tracePt t="30740" x="8509000" y="6426200"/>
          <p14:tracePt t="30756" x="8636000" y="6381750"/>
          <p14:tracePt t="30773" x="8680450" y="6369050"/>
          <p14:tracePt t="30790" x="8680450" y="6362700"/>
          <p14:tracePt t="30806" x="8680450" y="6343650"/>
          <p14:tracePt t="30823" x="8680450" y="6330950"/>
          <p14:tracePt t="30825" x="8680450" y="6324600"/>
          <p14:tracePt t="30840" x="8680450" y="6305550"/>
          <p14:tracePt t="30856" x="8680450" y="6286500"/>
          <p14:tracePt t="30890" x="8680450" y="6280150"/>
          <p14:tracePt t="31275" x="8674100" y="6280150"/>
          <p14:tracePt t="31597" x="8743950" y="6261100"/>
          <p14:tracePt t="31604" x="8845550" y="6235700"/>
          <p14:tracePt t="31612" x="8928100" y="6216650"/>
          <p14:tracePt t="31623" x="9004300" y="6197600"/>
          <p14:tracePt t="31639" x="9112250" y="6172200"/>
          <p14:tracePt t="31656" x="9226550" y="6159500"/>
          <p14:tracePt t="31673" x="9283700" y="6153150"/>
          <p14:tracePt t="31689" x="9290050" y="6153150"/>
          <p14:tracePt t="31706" x="9296400" y="6153150"/>
          <p14:tracePt t="31723" x="9302750" y="6153150"/>
          <p14:tracePt t="31784" x="9302750" y="6146800"/>
          <p14:tracePt t="31792" x="9296400" y="6146800"/>
          <p14:tracePt t="31800" x="9290050" y="6134100"/>
          <p14:tracePt t="31809" x="9290050" y="6127750"/>
          <p14:tracePt t="31830" x="9290050" y="6121400"/>
          <p14:tracePt t="31839" x="9290050" y="6115050"/>
          <p14:tracePt t="31860" x="9290050" y="6108700"/>
          <p14:tracePt t="31873" x="9290050" y="6096000"/>
          <p14:tracePt t="31889" x="9296400" y="6070600"/>
          <p14:tracePt t="31906" x="9378950" y="5937250"/>
          <p14:tracePt t="31923" x="9442450" y="5861050"/>
          <p14:tracePt t="31939" x="9505950" y="5803900"/>
          <p14:tracePt t="31956" x="9544050" y="5759450"/>
          <p14:tracePt t="31973" x="9582150" y="5727700"/>
          <p14:tracePt t="31989" x="9588500" y="5721350"/>
          <p14:tracePt t="32334" x="9620250" y="5702300"/>
          <p14:tracePt t="32345" x="9677400" y="5676900"/>
          <p14:tracePt t="32356" x="9779000" y="5632450"/>
          <p14:tracePt t="32373" x="9861550" y="5613400"/>
          <p14:tracePt t="32389" x="9893300" y="5607050"/>
          <p14:tracePt t="32406" x="9912350" y="5607050"/>
          <p14:tracePt t="32422" x="9918700" y="5607050"/>
          <p14:tracePt t="32566" x="9918700" y="5613400"/>
          <p14:tracePt t="32576" x="9912350" y="5619750"/>
          <p14:tracePt t="32588" x="9906000" y="5626100"/>
          <p14:tracePt t="32599" x="9899650" y="5638800"/>
          <p14:tracePt t="32626" x="9899650" y="5645150"/>
          <p14:tracePt t="32716" x="9899650" y="5651500"/>
          <p14:tracePt t="32829" x="9893300" y="5651500"/>
          <p14:tracePt t="32918" x="9880600" y="5651500"/>
          <p14:tracePt t="32927" x="9880600" y="5657850"/>
          <p14:tracePt t="32942" x="9880600" y="5664200"/>
          <p14:tracePt t="32958" x="9874250" y="5664200"/>
          <p14:tracePt t="32963" x="9874250" y="5670550"/>
          <p14:tracePt t="32978" x="9867900" y="5670550"/>
          <p14:tracePt t="33009" x="9861550" y="5670550"/>
          <p14:tracePt t="33016" x="9855200" y="5676900"/>
          <p14:tracePt t="33031" x="9848850" y="5683250"/>
          <p14:tracePt t="33046" x="9836150" y="5683250"/>
          <p14:tracePt t="33061" x="9829800" y="5683250"/>
          <p14:tracePt t="33072" x="9829800" y="5689600"/>
          <p14:tracePt t="33099" x="9823450" y="5689600"/>
          <p14:tracePt t="33106" x="9823450" y="5695950"/>
          <p14:tracePt t="33136" x="9823450" y="5702300"/>
        </p14:tracePtLst>
      </p14:laserTraceLst>
    </p:ext>
  </p:extLs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923791-CC1F-4BA3-B806-518DA9DA86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15" y="601241"/>
            <a:ext cx="4318000" cy="431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52BBA2-2E73-49E1-ACB9-4D07A1F72642}"/>
              </a:ext>
            </a:extLst>
          </p:cNvPr>
          <p:cNvSpPr txBox="1"/>
          <p:nvPr/>
        </p:nvSpPr>
        <p:spPr>
          <a:xfrm>
            <a:off x="5995687" y="925975"/>
            <a:ext cx="560214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7200" dirty="0"/>
              <a:t>Organic Compounds Or</a:t>
            </a:r>
          </a:p>
          <a:p>
            <a:pPr algn="ctr"/>
            <a:r>
              <a:rPr lang="en-IN" sz="7200" dirty="0"/>
              <a:t>Carbon Compounds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0958A0A-39FC-4FD3-82F5-6AA39A869E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61859"/>
      </p:ext>
    </p:extLst>
  </p:cSld>
  <p:clrMapOvr>
    <a:masterClrMapping/>
  </p:clrMapOvr>
  <p:transition spd="slow" advTm="32007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93" x="9823450" y="5695950"/>
          <p14:tracePt t="2000" x="9829800" y="5689600"/>
          <p14:tracePt t="2014" x="9836150" y="5689600"/>
          <p14:tracePt t="2030" x="9855200" y="5670550"/>
          <p14:tracePt t="2047" x="9880600" y="5645150"/>
          <p14:tracePt t="2063" x="9899650" y="5638800"/>
          <p14:tracePt t="2080" x="9925050" y="5632450"/>
          <p14:tracePt t="2097" x="9950450" y="5632450"/>
          <p14:tracePt t="2114" x="9988550" y="5632450"/>
          <p14:tracePt t="2131" x="10007600" y="5632450"/>
          <p14:tracePt t="2147" x="10026650" y="5632450"/>
          <p14:tracePt t="2163" x="10033000" y="5632450"/>
          <p14:tracePt t="2180" x="10039350" y="5632450"/>
          <p14:tracePt t="2466" x="10052050" y="5626100"/>
          <p14:tracePt t="2475" x="10071100" y="5607050"/>
          <p14:tracePt t="2486" x="10083800" y="5600700"/>
          <p14:tracePt t="2497" x="10121900" y="5581650"/>
          <p14:tracePt t="2513" x="10128250" y="5568950"/>
          <p14:tracePt t="2530" x="10134600" y="5556250"/>
          <p14:tracePt t="2547" x="10140950" y="5549900"/>
          <p14:tracePt t="2563" x="10147300" y="5543550"/>
          <p14:tracePt t="2580" x="10153650" y="5537200"/>
          <p14:tracePt t="2597" x="10160000" y="5524500"/>
          <p14:tracePt t="2613" x="10166350" y="5505450"/>
          <p14:tracePt t="2615" x="10179050" y="5505450"/>
          <p14:tracePt t="2630" x="10179050" y="5499100"/>
          <p14:tracePt t="2646" x="10198100" y="5486400"/>
          <p14:tracePt t="2663" x="10204450" y="5480050"/>
          <p14:tracePt t="2680" x="10210800" y="5473700"/>
          <p14:tracePt t="2697" x="10210800" y="5467350"/>
          <p14:tracePt t="2773" x="10210800" y="5461000"/>
          <p14:tracePt t="2811" x="10210800" y="5454650"/>
          <p14:tracePt t="2849" x="10210800" y="5448300"/>
          <p14:tracePt t="2879" x="10210800" y="5441950"/>
          <p14:tracePt t="2901" x="10210800" y="5429250"/>
          <p14:tracePt t="2917" x="10204450" y="5429250"/>
          <p14:tracePt t="2924" x="10204450" y="5422900"/>
          <p14:tracePt t="2931" x="10204450" y="5416550"/>
          <p14:tracePt t="2946" x="10204450" y="5403850"/>
          <p14:tracePt t="2963" x="10204450" y="5397500"/>
          <p14:tracePt t="2980" x="10204450" y="5372100"/>
          <p14:tracePt t="2997" x="10204450" y="5365750"/>
          <p14:tracePt t="3013" x="10204450" y="5359400"/>
          <p14:tracePt t="3278" x="10198100" y="5283200"/>
          <p14:tracePt t="3287" x="10198100" y="5187950"/>
          <p14:tracePt t="3297" x="10191750" y="5092700"/>
          <p14:tracePt t="3313" x="10191750" y="4902200"/>
          <p14:tracePt t="3329" x="10191750" y="4667250"/>
          <p14:tracePt t="3346" x="10198100" y="4521200"/>
          <p14:tracePt t="3363" x="10210800" y="4400550"/>
          <p14:tracePt t="3379" x="10217150" y="4292600"/>
          <p14:tracePt t="3397" x="10223500" y="4229100"/>
          <p14:tracePt t="3413" x="10236200" y="4165600"/>
          <p14:tracePt t="3430" x="10242550" y="4152900"/>
          <p14:tracePt t="3743" x="10242550" y="4133850"/>
          <p14:tracePt t="3751" x="10242550" y="4108450"/>
          <p14:tracePt t="3763" x="10248900" y="4064000"/>
          <p14:tracePt t="3780" x="10267950" y="4006850"/>
          <p14:tracePt t="3796" x="10325100" y="3905250"/>
          <p14:tracePt t="3813" x="10356850" y="3848100"/>
          <p14:tracePt t="3829" x="10394950" y="3803650"/>
          <p14:tracePt t="3846" x="10420350" y="3778250"/>
          <p14:tracePt t="3863" x="10458450" y="3733800"/>
          <p14:tracePt t="3879" x="10471150" y="3727450"/>
          <p14:tracePt t="3896" x="10477500" y="3721100"/>
          <p14:tracePt t="3913" x="10477500" y="3714750"/>
          <p14:tracePt t="3946" x="10490200" y="3714750"/>
          <p14:tracePt t="3963" x="10496550" y="3714750"/>
          <p14:tracePt t="3980" x="10502900" y="3714750"/>
          <p14:tracePt t="3996" x="10509250" y="3714750"/>
          <p14:tracePt t="4020" x="10515600" y="3714750"/>
          <p14:tracePt t="4043" x="10521950" y="3714750"/>
          <p14:tracePt t="4284" x="10528300" y="3714750"/>
          <p14:tracePt t="4300" x="10534650" y="3714750"/>
          <p14:tracePt t="4315" x="10534650" y="3721100"/>
          <p14:tracePt t="4321" x="10541000" y="3721100"/>
          <p14:tracePt t="4336" x="10541000" y="3733800"/>
          <p14:tracePt t="4346" x="10547350" y="3740150"/>
          <p14:tracePt t="4363" x="10566400" y="3765550"/>
          <p14:tracePt t="4379" x="10572750" y="3784600"/>
          <p14:tracePt t="4396" x="10585450" y="3829050"/>
          <p14:tracePt t="4413" x="10591800" y="3848100"/>
          <p14:tracePt t="4429" x="10604500" y="3879850"/>
          <p14:tracePt t="4446" x="10623550" y="3917950"/>
          <p14:tracePt t="4463" x="10636250" y="3962400"/>
          <p14:tracePt t="4479" x="10655300" y="4013200"/>
          <p14:tracePt t="4496" x="10668000" y="4032250"/>
          <p14:tracePt t="4513" x="10680700" y="4051300"/>
          <p14:tracePt t="4546" x="10680700" y="4057650"/>
          <p14:tracePt t="4900" x="10680700" y="4070350"/>
          <p14:tracePt t="4908" x="10680700" y="4083050"/>
          <p14:tracePt t="4915" x="10680700" y="4089400"/>
          <p14:tracePt t="4929" x="10680700" y="4095750"/>
          <p14:tracePt t="4946" x="10680700" y="4108450"/>
          <p14:tracePt t="4963" x="10680700" y="4114800"/>
          <p14:tracePt t="4979" x="10674350" y="4121150"/>
          <p14:tracePt t="4996" x="10668000" y="4133850"/>
          <p14:tracePt t="5013" x="10661650" y="4133850"/>
          <p14:tracePt t="5029" x="10655300" y="4146550"/>
          <p14:tracePt t="5046" x="10655300" y="4152900"/>
          <p14:tracePt t="5063" x="10655300" y="4165600"/>
          <p14:tracePt t="5079" x="10655300" y="4184650"/>
          <p14:tracePt t="5096" x="10642600" y="4197350"/>
          <p14:tracePt t="5113" x="10642600" y="4210050"/>
          <p14:tracePt t="5129" x="10642600" y="4235450"/>
          <p14:tracePt t="5146" x="10642600" y="4248150"/>
          <p14:tracePt t="5163" x="10642600" y="4273550"/>
          <p14:tracePt t="5179" x="10642600" y="4286250"/>
          <p14:tracePt t="5196" x="10642600" y="4298950"/>
          <p14:tracePt t="5213" x="10642600" y="4305300"/>
          <p14:tracePt t="5229" x="10648950" y="4318000"/>
          <p14:tracePt t="5246" x="10648950" y="4324350"/>
          <p14:tracePt t="5262" x="10648950" y="4330700"/>
          <p14:tracePt t="9148" x="10648950" y="4337050"/>
          <p14:tracePt t="9215" x="10655300" y="4337050"/>
          <p14:tracePt t="9313" x="10655300" y="4343400"/>
          <p14:tracePt t="9328" x="10661650" y="4349750"/>
          <p14:tracePt t="9381" x="10674350" y="4349750"/>
          <p14:tracePt t="9389" x="10674350" y="4356100"/>
          <p14:tracePt t="9403" x="10680700" y="4356100"/>
          <p14:tracePt t="9412" x="10680700" y="4368800"/>
          <p14:tracePt t="9440" x="10687050" y="4368800"/>
          <p14:tracePt t="9455" x="10693400" y="4368800"/>
          <p14:tracePt t="9538" x="10687050" y="4368800"/>
          <p14:tracePt t="9546" x="10668000" y="4362450"/>
          <p14:tracePt t="9553" x="10642600" y="4356100"/>
          <p14:tracePt t="9562" x="10598150" y="4349750"/>
          <p14:tracePt t="9578" x="10483850" y="4324350"/>
          <p14:tracePt t="9595" x="10356850" y="4298950"/>
          <p14:tracePt t="9612" x="10236200" y="4267200"/>
          <p14:tracePt t="9615" x="10166350" y="4248150"/>
          <p14:tracePt t="9628" x="10045700" y="4229100"/>
          <p14:tracePt t="9645" x="9906000" y="4203700"/>
          <p14:tracePt t="9662" x="9759950" y="4184650"/>
          <p14:tracePt t="9678" x="9588500" y="4178300"/>
          <p14:tracePt t="9695" x="9461500" y="4178300"/>
          <p14:tracePt t="9712" x="9321800" y="4178300"/>
          <p14:tracePt t="9728" x="9277350" y="4184650"/>
          <p14:tracePt t="9745" x="9251950" y="4203700"/>
          <p14:tracePt t="9762" x="9239250" y="4203700"/>
          <p14:tracePt t="9778" x="9245600" y="4222750"/>
          <p14:tracePt t="9795" x="9277350" y="4235450"/>
          <p14:tracePt t="9996" x="9201150" y="4229100"/>
          <p14:tracePt t="10004" x="9099550" y="4210050"/>
          <p14:tracePt t="10013" x="9004300" y="4191000"/>
          <p14:tracePt t="10028" x="8832850" y="4146550"/>
          <p14:tracePt t="10045" x="8680450" y="4108450"/>
          <p14:tracePt t="10062" x="8540750" y="4070350"/>
          <p14:tracePt t="10078" x="8388350" y="4057650"/>
          <p14:tracePt t="10095" x="8178800" y="4044950"/>
          <p14:tracePt t="10112" x="8045450" y="4051300"/>
          <p14:tracePt t="10128" x="7937500" y="4064000"/>
          <p14:tracePt t="10145" x="7867650" y="4076700"/>
          <p14:tracePt t="10161" x="7791450" y="4095750"/>
          <p14:tracePt t="10178" x="7772400" y="4102100"/>
          <p14:tracePt t="10195" x="7747000" y="4108450"/>
          <p14:tracePt t="10211" x="7740650" y="4114800"/>
          <p14:tracePt t="10228" x="7740650" y="4121150"/>
          <p14:tracePt t="10261" x="7747000" y="4121150"/>
          <p14:tracePt t="10278" x="7854950" y="4127500"/>
          <p14:tracePt t="10295" x="8045450" y="4127500"/>
          <p14:tracePt t="10311" x="8242300" y="4127500"/>
          <p14:tracePt t="10328" x="8509000" y="4127500"/>
          <p14:tracePt t="10345" x="8667750" y="4114800"/>
          <p14:tracePt t="10362" x="8782050" y="4108450"/>
          <p14:tracePt t="10378" x="8870950" y="4095750"/>
          <p14:tracePt t="10394" x="8985250" y="4076700"/>
          <p14:tracePt t="10411" x="9023350" y="4076700"/>
          <p14:tracePt t="10428" x="9055100" y="4076700"/>
          <p14:tracePt t="10445" x="9061450" y="4076700"/>
          <p14:tracePt t="10462" x="9067800" y="4076700"/>
          <p14:tracePt t="10719" x="9067800" y="4083050"/>
          <p14:tracePt t="10742" x="9067800" y="4089400"/>
          <p14:tracePt t="10756" x="9074150" y="4095750"/>
          <p14:tracePt t="10780" x="9074150" y="4102100"/>
          <p14:tracePt t="10884" x="9074150" y="4108450"/>
          <p14:tracePt t="11185" x="9074150" y="4114800"/>
          <p14:tracePt t="11200" x="9074150" y="4121150"/>
          <p14:tracePt t="11749" x="9074150" y="4127500"/>
          <p14:tracePt t="11771" x="9080500" y="4127500"/>
          <p14:tracePt t="11809" x="9080500" y="4133850"/>
          <p14:tracePt t="11824" x="9086850" y="4133850"/>
          <p14:tracePt t="11832" x="9086850" y="4140200"/>
          <p14:tracePt t="11854" x="9086850" y="4146550"/>
          <p14:tracePt t="11862" x="9093200" y="4152900"/>
          <p14:tracePt t="11877" x="9099550" y="4152900"/>
          <p14:tracePt t="12125" x="9105900" y="4159250"/>
          <p14:tracePt t="12141" x="9105900" y="4165600"/>
          <p14:tracePt t="12152" x="9105900" y="4171950"/>
          <p14:tracePt t="12162" x="9112250" y="4178300"/>
          <p14:tracePt t="12178" x="9124950" y="4197350"/>
          <p14:tracePt t="12194" x="9137650" y="4216400"/>
          <p14:tracePt t="12211" x="9156700" y="4229100"/>
          <p14:tracePt t="12228" x="9175750" y="4254500"/>
          <p14:tracePt t="12244" x="9194800" y="4279900"/>
          <p14:tracePt t="12261" x="9213850" y="4286250"/>
          <p14:tracePt t="12278" x="9232900" y="4305300"/>
          <p14:tracePt t="12294" x="9239250" y="4324350"/>
          <p14:tracePt t="12311" x="9251950" y="4337050"/>
          <p14:tracePt t="12328" x="9271000" y="4356100"/>
          <p14:tracePt t="12344" x="9277350" y="4368800"/>
          <p14:tracePt t="12378" x="9277350" y="4375150"/>
          <p14:tracePt t="12394" x="9277350" y="4381500"/>
          <p14:tracePt t="12411" x="9283700" y="4387850"/>
          <p14:tracePt t="12599" x="9264650" y="4368800"/>
          <p14:tracePt t="12610" x="9226550" y="4330700"/>
          <p14:tracePt t="12621" x="9163050" y="4241800"/>
          <p14:tracePt t="12628" x="9124950" y="4203700"/>
          <p14:tracePt t="12644" x="9055100" y="4133850"/>
          <p14:tracePt t="12661" x="9010650" y="4076700"/>
          <p14:tracePt t="12677" x="8953500" y="4019550"/>
          <p14:tracePt t="12695" x="8877300" y="3968750"/>
          <p14:tracePt t="12711" x="8769350" y="3898900"/>
          <p14:tracePt t="12728" x="8705850" y="3867150"/>
          <p14:tracePt t="12744" x="8674100" y="3841750"/>
          <p14:tracePt t="12761" x="8648700" y="3829050"/>
          <p14:tracePt t="12778" x="8636000" y="3829050"/>
          <p14:tracePt t="12794" x="8629650" y="3829050"/>
          <p14:tracePt t="13026" x="8566150" y="3803650"/>
          <p14:tracePt t="13034" x="8502650" y="3771900"/>
          <p14:tracePt t="13044" x="8426450" y="3721100"/>
          <p14:tracePt t="13061" x="8261350" y="3625850"/>
          <p14:tracePt t="13077" x="8083550" y="3556000"/>
          <p14:tracePt t="13094" x="7816850" y="3467100"/>
          <p14:tracePt t="13111" x="7639050" y="3403600"/>
          <p14:tracePt t="13127" x="7518400" y="3371850"/>
          <p14:tracePt t="13144" x="7435850" y="3327400"/>
          <p14:tracePt t="13161" x="7385050" y="3314700"/>
          <p14:tracePt t="13441" x="7346950" y="3295650"/>
          <p14:tracePt t="13450" x="7289800" y="3270250"/>
          <p14:tracePt t="13461" x="7245350" y="3225800"/>
          <p14:tracePt t="13477" x="7029450" y="3117850"/>
          <p14:tracePt t="13494" x="6864350" y="3041650"/>
          <p14:tracePt t="13511" x="6667500" y="2965450"/>
          <p14:tracePt t="13527" x="6464300" y="2901950"/>
          <p14:tracePt t="13544" x="6280150" y="2851150"/>
          <p14:tracePt t="13560" x="6070600" y="2800350"/>
          <p14:tracePt t="13577" x="5981700" y="2787650"/>
          <p14:tracePt t="13594" x="5930900" y="2781300"/>
          <p14:tracePt t="13610" x="5911850" y="2781300"/>
          <p14:tracePt t="13613" x="5892800" y="2781300"/>
          <p14:tracePt t="13627" x="5892800" y="2774950"/>
          <p14:tracePt t="13787" x="5905500" y="2800350"/>
          <p14:tracePt t="13795" x="5930900" y="2838450"/>
          <p14:tracePt t="13803" x="5937250" y="2851150"/>
          <p14:tracePt t="13811" x="5937250" y="2857500"/>
          <p14:tracePt t="13827" x="5949950" y="2870200"/>
          <p14:tracePt t="13844" x="5943600" y="2870200"/>
          <p14:tracePt t="13860" x="5829300" y="2800350"/>
          <p14:tracePt t="13877" x="5651500" y="2692400"/>
          <p14:tracePt t="13894" x="5467350" y="2584450"/>
          <p14:tracePt t="13911" x="5289550" y="2508250"/>
          <p14:tracePt t="13927" x="5067300" y="2419350"/>
          <p14:tracePt t="13944" x="4787900" y="2343150"/>
          <p14:tracePt t="13960" x="4622800" y="2292350"/>
          <p14:tracePt t="13977" x="4514850" y="2266950"/>
          <p14:tracePt t="13994" x="4400550" y="2247900"/>
          <p14:tracePt t="14010" x="4324350" y="2235200"/>
          <p14:tracePt t="14027" x="4248150" y="2235200"/>
          <p14:tracePt t="14334" x="4216400" y="2247900"/>
          <p14:tracePt t="14342" x="4203700" y="2266950"/>
          <p14:tracePt t="14350" x="4178300" y="2305050"/>
          <p14:tracePt t="14361" x="4146550" y="2330450"/>
          <p14:tracePt t="14377" x="4102100" y="2406650"/>
          <p14:tracePt t="14394" x="4051300" y="2546350"/>
          <p14:tracePt t="14410" x="4013200" y="2660650"/>
          <p14:tracePt t="14427" x="3987800" y="2768600"/>
          <p14:tracePt t="14444" x="3975100" y="2870200"/>
          <p14:tracePt t="14461" x="3962400" y="2933700"/>
          <p14:tracePt t="14477" x="3962400" y="2959100"/>
          <p14:tracePt t="14695" x="3905250" y="2984500"/>
          <p14:tracePt t="14703" x="3816350" y="3003550"/>
          <p14:tracePt t="14711" x="3740150" y="3016250"/>
          <p14:tracePt t="14727" x="3619500" y="3054350"/>
          <p14:tracePt t="14744" x="3517900" y="3086100"/>
          <p14:tracePt t="14760" x="3416300" y="3105150"/>
          <p14:tracePt t="14777" x="3327400" y="3130550"/>
          <p14:tracePt t="14794" x="3263900" y="3149600"/>
          <p14:tracePt t="14810" x="3244850" y="3155950"/>
          <p14:tracePt t="14827" x="3238500" y="3155950"/>
          <p14:tracePt t="14844" x="3232150" y="3162300"/>
          <p14:tracePt t="14860" x="3225800" y="3162300"/>
          <p14:tracePt t="14898" x="3232150" y="3162300"/>
          <p14:tracePt t="14905" x="3238500" y="3162300"/>
          <p14:tracePt t="14913" x="3251200" y="3162300"/>
          <p14:tracePt t="14927" x="3276600" y="3162300"/>
          <p14:tracePt t="14943" x="3333750" y="3162300"/>
          <p14:tracePt t="14960" x="3365500" y="3162300"/>
          <p14:tracePt t="14977" x="3416300" y="3155950"/>
          <p14:tracePt t="14993" x="3454400" y="3149600"/>
          <p14:tracePt t="15010" x="3492500" y="3143250"/>
          <p14:tracePt t="15027" x="3511550" y="3143250"/>
          <p14:tracePt t="15060" x="3517900" y="3143250"/>
          <p14:tracePt t="15146" x="3524250" y="3143250"/>
          <p14:tracePt t="15221" x="3530600" y="3143250"/>
          <p14:tracePt t="15235" x="3536950" y="3143250"/>
          <p14:tracePt t="15613" x="3543300" y="3143250"/>
          <p14:tracePt t="15679" x="3549650" y="3143250"/>
          <p14:tracePt t="15694" x="3556000" y="3143250"/>
          <p14:tracePt t="15701" x="3562350" y="3143250"/>
          <p14:tracePt t="15710" x="3568700" y="3143250"/>
          <p14:tracePt t="15727" x="3575050" y="3149600"/>
          <p14:tracePt t="15743" x="3594100" y="3149600"/>
          <p14:tracePt t="15761" x="3613150" y="3149600"/>
          <p14:tracePt t="15777" x="3619500" y="3149600"/>
          <p14:tracePt t="15793" x="3625850" y="3149600"/>
          <p14:tracePt t="15827" x="3632200" y="3149600"/>
          <p14:tracePt t="15843" x="3644900" y="3162300"/>
          <p14:tracePt t="15860" x="3663950" y="3168650"/>
          <p14:tracePt t="15877" x="3670300" y="3168650"/>
          <p14:tracePt t="15893" x="3683000" y="3175000"/>
          <p14:tracePt t="15910" x="3683000" y="3181350"/>
          <p14:tracePt t="16047" x="3676650" y="3181350"/>
          <p14:tracePt t="16054" x="3657600" y="3181350"/>
          <p14:tracePt t="16062" x="3613150" y="3181350"/>
          <p14:tracePt t="16077" x="3492500" y="3187700"/>
          <p14:tracePt t="16093" x="3371850" y="3232150"/>
          <p14:tracePt t="16110" x="3238500" y="3263900"/>
          <p14:tracePt t="16127" x="3149600" y="3282950"/>
          <p14:tracePt t="16143" x="3079750" y="3314700"/>
          <p14:tracePt t="16160" x="3035300" y="3333750"/>
          <p14:tracePt t="16177" x="3022600" y="3333750"/>
          <p14:tracePt t="16193" x="3016250" y="3333750"/>
          <p14:tracePt t="16242" x="3028950" y="3333750"/>
          <p14:tracePt t="16250" x="3048000" y="3333750"/>
          <p14:tracePt t="16424" x="2978150" y="3352800"/>
          <p14:tracePt t="16430" x="2914650" y="3365500"/>
          <p14:tracePt t="16444" x="2851150" y="3384550"/>
          <p14:tracePt t="16460" x="2641600" y="3435350"/>
          <p14:tracePt t="16477" x="2501900" y="3448050"/>
          <p14:tracePt t="16493" x="2362200" y="3460750"/>
          <p14:tracePt t="16510" x="2216150" y="3460750"/>
          <p14:tracePt t="16527" x="2108200" y="3454400"/>
          <p14:tracePt t="16543" x="2051050" y="3454400"/>
          <p14:tracePt t="16560" x="2032000" y="3448050"/>
          <p14:tracePt t="16577" x="2019300" y="3441700"/>
          <p14:tracePt t="16593" x="2012950" y="3435350"/>
          <p14:tracePt t="16610" x="2006600" y="3435350"/>
          <p14:tracePt t="16613" x="2006600" y="3429000"/>
          <p14:tracePt t="16626" x="2000250" y="3422650"/>
          <p14:tracePt t="16643" x="2000250" y="3416300"/>
          <p14:tracePt t="16660" x="2000250" y="3409950"/>
          <p14:tracePt t="16677" x="1987550" y="3352800"/>
          <p14:tracePt t="16693" x="1968500" y="2882900"/>
          <p14:tracePt t="16710" x="1955800" y="2654300"/>
          <p14:tracePt t="16727" x="1968500" y="2495550"/>
          <p14:tracePt t="16743" x="2012950" y="2368550"/>
          <p14:tracePt t="16760" x="2070100" y="2292350"/>
          <p14:tracePt t="16777" x="2178050" y="2197100"/>
          <p14:tracePt t="16793" x="2247900" y="2139950"/>
          <p14:tracePt t="16810" x="2305050" y="2095500"/>
          <p14:tracePt t="16826" x="2343150" y="2057400"/>
          <p14:tracePt t="16843" x="2393950" y="2032000"/>
          <p14:tracePt t="16860" x="2514600" y="1981200"/>
          <p14:tracePt t="16877" x="2641600" y="1955800"/>
          <p14:tracePt t="16893" x="2794000" y="1936750"/>
          <p14:tracePt t="16910" x="2952750" y="1955800"/>
          <p14:tracePt t="16927" x="3130550" y="1987550"/>
          <p14:tracePt t="16943" x="3244850" y="2038350"/>
          <p14:tracePt t="16960" x="3346450" y="2095500"/>
          <p14:tracePt t="16976" x="3473450" y="2197100"/>
          <p14:tracePt t="16993" x="3644900" y="2381250"/>
          <p14:tracePt t="17010" x="3740150" y="2552700"/>
          <p14:tracePt t="17026" x="3822700" y="2724150"/>
          <p14:tracePt t="17043" x="3854450" y="2825750"/>
          <p14:tracePt t="17060" x="3873500" y="2889250"/>
          <p14:tracePt t="17076" x="3879850" y="2940050"/>
          <p14:tracePt t="17093" x="3879850" y="2971800"/>
          <p14:tracePt t="17110" x="3879850" y="3028950"/>
          <p14:tracePt t="17127" x="3860800" y="3130550"/>
          <p14:tracePt t="17143" x="3841750" y="3206750"/>
          <p14:tracePt t="17160" x="3810000" y="3270250"/>
          <p14:tracePt t="17176" x="3784600" y="3302000"/>
          <p14:tracePt t="17193" x="3727450" y="3333750"/>
          <p14:tracePt t="17210" x="3676650" y="3359150"/>
          <p14:tracePt t="17226" x="3606800" y="3397250"/>
          <p14:tracePt t="17243" x="3536950" y="3416300"/>
          <p14:tracePt t="17260" x="3448050" y="3448050"/>
          <p14:tracePt t="17276" x="3371850" y="3454400"/>
          <p14:tracePt t="17293" x="3314700" y="3454400"/>
          <p14:tracePt t="17310" x="3238500" y="3441700"/>
          <p14:tracePt t="17326" x="3187700" y="3416300"/>
          <p14:tracePt t="17343" x="3111500" y="3346450"/>
          <p14:tracePt t="17360" x="3054350" y="3270250"/>
          <p14:tracePt t="17376" x="3009900" y="3200400"/>
          <p14:tracePt t="17393" x="2990850" y="3073400"/>
          <p14:tracePt t="17410" x="2990850" y="3028950"/>
          <p14:tracePt t="17426" x="3022600" y="2971800"/>
          <p14:tracePt t="17443" x="3111500" y="2908300"/>
          <p14:tracePt t="17460" x="3340100" y="2813050"/>
          <p14:tracePt t="17476" x="3524250" y="2781300"/>
          <p14:tracePt t="17493" x="3702050" y="2774950"/>
          <p14:tracePt t="17510" x="3854450" y="2762250"/>
          <p14:tracePt t="17526" x="3962400" y="2768600"/>
          <p14:tracePt t="17543" x="4089400" y="2794000"/>
          <p14:tracePt t="17560" x="4140200" y="2813050"/>
          <p14:tracePt t="17576" x="4171950" y="2838450"/>
          <p14:tracePt t="17593" x="4203700" y="2882900"/>
          <p14:tracePt t="17610" x="4216400" y="2933700"/>
          <p14:tracePt t="17626" x="4216400" y="2946400"/>
          <p14:tracePt t="17643" x="4178300" y="2984500"/>
          <p14:tracePt t="17660" x="4083050" y="3048000"/>
          <p14:tracePt t="17676" x="3943350" y="3098800"/>
          <p14:tracePt t="17693" x="3689350" y="3168650"/>
          <p14:tracePt t="17709" x="3498850" y="3187700"/>
          <p14:tracePt t="17726" x="3308350" y="3187700"/>
          <p14:tracePt t="17743" x="3130550" y="3175000"/>
          <p14:tracePt t="17759" x="2952750" y="3111500"/>
          <p14:tracePt t="17776" x="2743200" y="3003550"/>
          <p14:tracePt t="17793" x="2647950" y="2921000"/>
          <p14:tracePt t="17810" x="2578100" y="2857500"/>
          <p14:tracePt t="17826" x="2540000" y="2781300"/>
          <p14:tracePt t="17843" x="2489200" y="2654300"/>
          <p14:tracePt t="17860" x="2489200" y="2565400"/>
          <p14:tracePt t="17876" x="2495550" y="2489200"/>
          <p14:tracePt t="17893" x="2578100" y="2393950"/>
          <p14:tracePt t="17909" x="2743200" y="2286000"/>
          <p14:tracePt t="17926" x="3086100" y="2165350"/>
          <p14:tracePt t="17943" x="3365500" y="2133600"/>
          <p14:tracePt t="17960" x="3746500" y="2165350"/>
          <p14:tracePt t="17976" x="4070350" y="2254250"/>
          <p14:tracePt t="17993" x="4337050" y="2349500"/>
          <p14:tracePt t="18009" x="4445000" y="2406650"/>
          <p14:tracePt t="18026" x="4502150" y="2444750"/>
          <p14:tracePt t="18043" x="4533900" y="2489200"/>
          <p14:tracePt t="18060" x="4559300" y="2565400"/>
          <p14:tracePt t="18076" x="4584700" y="2717800"/>
          <p14:tracePt t="18093" x="4572000" y="2857500"/>
          <p14:tracePt t="18109" x="4546600" y="3009900"/>
          <p14:tracePt t="18126" x="4489450" y="3130550"/>
          <p14:tracePt t="18143" x="4343400" y="3282950"/>
          <p14:tracePt t="18159" x="4191000" y="3378200"/>
          <p14:tracePt t="18176" x="4038600" y="3448050"/>
          <p14:tracePt t="18193" x="3873500" y="3505200"/>
          <p14:tracePt t="18210" x="3689350" y="3549650"/>
          <p14:tracePt t="18226" x="3384550" y="3575050"/>
          <p14:tracePt t="18243" x="3194050" y="3549650"/>
          <p14:tracePt t="18259" x="3016250" y="3505200"/>
          <p14:tracePt t="18276" x="2863850" y="3435350"/>
          <p14:tracePt t="18293" x="2717800" y="3359150"/>
          <p14:tracePt t="18309" x="2552700" y="3225800"/>
          <p14:tracePt t="18326" x="2457450" y="3105150"/>
          <p14:tracePt t="18343" x="2393950" y="3009900"/>
          <p14:tracePt t="18360" x="2374900" y="2933700"/>
          <p14:tracePt t="18376" x="2368550" y="2825750"/>
          <p14:tracePt t="18393" x="2425700" y="2717800"/>
          <p14:tracePt t="18409" x="2565400" y="2584450"/>
          <p14:tracePt t="18426" x="2800350" y="2463800"/>
          <p14:tracePt t="18443" x="3149600" y="2355850"/>
          <p14:tracePt t="18459" x="3784600" y="2286000"/>
          <p14:tracePt t="18476" x="4298950" y="2343150"/>
          <p14:tracePt t="18493" x="4794250" y="2476500"/>
          <p14:tracePt t="18510" x="5149850" y="2686050"/>
          <p14:tracePt t="18526" x="5499100" y="3009900"/>
          <p14:tracePt t="18543" x="5619750" y="3251200"/>
          <p14:tracePt t="18559" x="5670550" y="3448050"/>
          <p14:tracePt t="18576" x="5689600" y="3594100"/>
          <p14:tracePt t="18593" x="5676900" y="3765550"/>
          <p14:tracePt t="18609" x="5568950" y="3949700"/>
          <p14:tracePt t="18626" x="5441950" y="4025900"/>
          <p14:tracePt t="18643" x="5283200" y="4076700"/>
          <p14:tracePt t="18659" x="5099050" y="4102100"/>
          <p14:tracePt t="18676" x="4826000" y="4108450"/>
          <p14:tracePt t="18693" x="4635500" y="4102100"/>
          <p14:tracePt t="18709" x="4445000" y="4083050"/>
          <p14:tracePt t="18726" x="4267200" y="4032250"/>
          <p14:tracePt t="18743" x="4108450" y="3987800"/>
          <p14:tracePt t="18759" x="3911600" y="3860800"/>
          <p14:tracePt t="18776" x="3835400" y="3778250"/>
          <p14:tracePt t="18793" x="3778250" y="3702050"/>
          <p14:tracePt t="18809" x="3752850" y="3632200"/>
          <p14:tracePt t="18826" x="3752850" y="3536950"/>
          <p14:tracePt t="18843" x="3816350" y="3441700"/>
          <p14:tracePt t="18859" x="3930650" y="3340100"/>
          <p14:tracePt t="18876" x="4102100" y="3232150"/>
          <p14:tracePt t="18893" x="4311650" y="3149600"/>
          <p14:tracePt t="18909" x="4648200" y="3105150"/>
          <p14:tracePt t="18926" x="4832350" y="3086100"/>
          <p14:tracePt t="18943" x="4972050" y="3105150"/>
          <p14:tracePt t="18959" x="5041900" y="3124200"/>
          <p14:tracePt t="18976" x="5067300" y="3149600"/>
          <p14:tracePt t="18992" x="5092700" y="3181350"/>
          <p14:tracePt t="19009" x="5092700" y="3200400"/>
          <p14:tracePt t="19026" x="5073650" y="3232150"/>
          <p14:tracePt t="19043" x="5054600" y="3257550"/>
          <p14:tracePt t="19059" x="5010150" y="3308350"/>
          <p14:tracePt t="19076" x="4991100" y="3333750"/>
          <p14:tracePt t="19093" x="4972050" y="3340100"/>
          <p14:tracePt t="19109" x="4959350" y="3346450"/>
          <p14:tracePt t="19112" x="4953000" y="3352800"/>
          <p14:tracePt t="19142" x="4946650" y="3352800"/>
          <p14:tracePt t="19172" x="4940300" y="3352800"/>
          <p14:tracePt t="19179" x="4933950" y="3352800"/>
          <p14:tracePt t="19192" x="4933950" y="3359150"/>
          <p14:tracePt t="19209" x="4908550" y="3365500"/>
          <p14:tracePt t="19226" x="4883150" y="3378200"/>
          <p14:tracePt t="19243" x="4857750" y="3390900"/>
          <p14:tracePt t="19259" x="4826000" y="3403600"/>
          <p14:tracePt t="19276" x="4787900" y="3409950"/>
          <p14:tracePt t="19292" x="4718050" y="3441700"/>
          <p14:tracePt t="19309" x="4648200" y="3460750"/>
          <p14:tracePt t="19326" x="4565650" y="3505200"/>
          <p14:tracePt t="19342" x="4451350" y="3536950"/>
          <p14:tracePt t="19359" x="4330700" y="3581400"/>
          <p14:tracePt t="19376" x="4171950" y="3625850"/>
          <p14:tracePt t="19392" x="4095750" y="3638550"/>
          <p14:tracePt t="19409" x="4051300" y="3657600"/>
          <p14:tracePt t="19426" x="4038600" y="3657600"/>
          <p14:tracePt t="19442" x="4032250" y="3663950"/>
          <p14:tracePt t="19722" x="3987800" y="3663950"/>
          <p14:tracePt t="19730" x="3937000" y="3663950"/>
          <p14:tracePt t="19743" x="3873500" y="3663950"/>
          <p14:tracePt t="19759" x="3683000" y="3663950"/>
          <p14:tracePt t="19776" x="3530600" y="3663950"/>
          <p14:tracePt t="19793" x="3397250" y="3663950"/>
          <p14:tracePt t="19809" x="3238500" y="3663950"/>
          <p14:tracePt t="19826" x="3035300" y="3644900"/>
          <p14:tracePt t="19842" x="2933700" y="3638550"/>
          <p14:tracePt t="19859" x="2838450" y="3632200"/>
          <p14:tracePt t="19876" x="2794000" y="3625850"/>
          <p14:tracePt t="19893" x="2762250" y="3619500"/>
          <p14:tracePt t="19909" x="2743200" y="3613150"/>
          <p14:tracePt t="19926" x="2730500" y="3613150"/>
          <p14:tracePt t="19942" x="2736850" y="3606800"/>
          <p14:tracePt t="20157" x="2660650" y="3606800"/>
          <p14:tracePt t="20164" x="2565400" y="3606800"/>
          <p14:tracePt t="20176" x="2470150" y="3606800"/>
          <p14:tracePt t="20193" x="2273300" y="3594100"/>
          <p14:tracePt t="20209" x="2082800" y="3575050"/>
          <p14:tracePt t="20226" x="1790700" y="3517900"/>
          <p14:tracePt t="20242" x="1619250" y="3473450"/>
          <p14:tracePt t="20259" x="1473200" y="3416300"/>
          <p14:tracePt t="20276" x="1339850" y="3365500"/>
          <p14:tracePt t="20292" x="1200150" y="3282950"/>
          <p14:tracePt t="20309" x="1143000" y="3244850"/>
          <p14:tracePt t="20326" x="1104900" y="3206750"/>
          <p14:tracePt t="20342" x="1073150" y="3162300"/>
          <p14:tracePt t="20359" x="1054100" y="3098800"/>
          <p14:tracePt t="20376" x="1060450" y="2927350"/>
          <p14:tracePt t="20392" x="1117600" y="2794000"/>
          <p14:tracePt t="20409" x="1219200" y="2673350"/>
          <p14:tracePt t="20426" x="1358900" y="2559050"/>
          <p14:tracePt t="20442" x="1587500" y="2457450"/>
          <p14:tracePt t="20459" x="1771650" y="2432050"/>
          <p14:tracePt t="20476" x="1962150" y="2413000"/>
          <p14:tracePt t="20492" x="2108200" y="2413000"/>
          <p14:tracePt t="20509" x="2260600" y="2425700"/>
          <p14:tracePt t="20526" x="2438400" y="2501900"/>
          <p14:tracePt t="20542" x="2584450" y="2559050"/>
          <p14:tracePt t="20559" x="2743200" y="2673350"/>
          <p14:tracePt t="20575" x="2908300" y="2806700"/>
          <p14:tracePt t="20592" x="3035300" y="2965450"/>
          <p14:tracePt t="20609" x="3175000" y="3162300"/>
          <p14:tracePt t="20626" x="3232150" y="3276600"/>
          <p14:tracePt t="20642" x="3263900" y="3359150"/>
          <p14:tracePt t="20659" x="3276600" y="3409950"/>
          <p14:tracePt t="20676" x="3276600" y="3479800"/>
          <p14:tracePt t="20692" x="3238500" y="3543300"/>
          <p14:tracePt t="20709" x="3162300" y="3632200"/>
          <p14:tracePt t="20725" x="3048000" y="3752850"/>
          <p14:tracePt t="20742" x="2921000" y="3854450"/>
          <p14:tracePt t="20759" x="2711450" y="3962400"/>
          <p14:tracePt t="20776" x="2559050" y="3987800"/>
          <p14:tracePt t="20792" x="2425700" y="4006850"/>
          <p14:tracePt t="20809" x="2324100" y="4006850"/>
          <p14:tracePt t="20825" x="2235200" y="4006850"/>
          <p14:tracePt t="20842" x="2146300" y="4006850"/>
          <p14:tracePt t="20859" x="2101850" y="3994150"/>
          <p14:tracePt t="20876" x="2082800" y="3981450"/>
          <p14:tracePt t="20892" x="2063750" y="3981450"/>
          <p14:tracePt t="20909" x="2063750" y="3975100"/>
          <p14:tracePt t="20942" x="2082800" y="3949700"/>
          <p14:tracePt t="20959" x="2178050" y="3873500"/>
          <p14:tracePt t="20976" x="2317750" y="3797300"/>
          <p14:tracePt t="20992" x="2501900" y="3740150"/>
          <p14:tracePt t="21009" x="2609850" y="3733800"/>
          <p14:tracePt t="21026" x="2673350" y="3721100"/>
          <p14:tracePt t="21043" x="2705100" y="3714750"/>
          <p14:tracePt t="21059" x="2724150" y="3714750"/>
          <p14:tracePt t="21092" x="2730500" y="3714750"/>
          <p14:tracePt t="21112" x="2736850" y="3714750"/>
          <p14:tracePt t="21127" x="2743200" y="3714750"/>
          <p14:tracePt t="21149" x="2749550" y="3714750"/>
          <p14:tracePt t="21164" x="2755900" y="3714750"/>
          <p14:tracePt t="21615" x="2762250" y="3727450"/>
          <p14:tracePt t="21623" x="2762250" y="3733800"/>
          <p14:tracePt t="21638" x="2768600" y="3733800"/>
          <p14:tracePt t="21653" x="2768600" y="3740150"/>
          <p14:tracePt t="21668" x="2768600" y="3746500"/>
          <p14:tracePt t="21685" x="2774950" y="3746500"/>
          <p14:tracePt t="21698" x="2781300" y="3752850"/>
          <p14:tracePt t="21709" x="2781300" y="3759200"/>
          <p14:tracePt t="21725" x="2787650" y="3771900"/>
          <p14:tracePt t="21742" x="2794000" y="3778250"/>
          <p14:tracePt t="21759" x="2806700" y="3784600"/>
          <p14:tracePt t="21788" x="2806700" y="3790950"/>
          <p14:tracePt t="21811" x="2806700" y="3797300"/>
          <p14:tracePt t="21871" x="2813050" y="3797300"/>
          <p14:tracePt t="22029" x="2819400" y="3803650"/>
          <p14:tracePt t="22059" x="2819400" y="3810000"/>
          <p14:tracePt t="22765" x="2787650" y="3810000"/>
          <p14:tracePt t="22773" x="2749550" y="3810000"/>
          <p14:tracePt t="22780" x="2705100" y="3810000"/>
          <p14:tracePt t="22792" x="2660650" y="3816350"/>
          <p14:tracePt t="22809" x="2540000" y="3822700"/>
          <p14:tracePt t="22825" x="2400300" y="3841750"/>
          <p14:tracePt t="22842" x="2324100" y="3841750"/>
          <p14:tracePt t="22858" x="2279650" y="3841750"/>
          <p14:tracePt t="22875" x="2254250" y="3841750"/>
          <p14:tracePt t="22892" x="2247900" y="3841750"/>
          <p14:tracePt t="22908" x="2241550" y="3841750"/>
          <p14:tracePt t="22938" x="2254250" y="3841750"/>
          <p14:tracePt t="22945" x="2298700" y="3841750"/>
          <p14:tracePt t="22958" x="2368550" y="3829050"/>
          <p14:tracePt t="22975" x="2654300" y="3810000"/>
          <p14:tracePt t="22991" x="2825750" y="3810000"/>
          <p14:tracePt t="23008" x="2933700" y="3810000"/>
          <p14:tracePt t="23025" x="3009900" y="3810000"/>
          <p14:tracePt t="23042" x="3041650" y="3810000"/>
          <p14:tracePt t="23058" x="3060700" y="3810000"/>
          <p14:tracePt t="23092" x="3048000" y="3810000"/>
          <p14:tracePt t="23108" x="2971800" y="3810000"/>
          <p14:tracePt t="23110" x="2901950" y="3810000"/>
          <p14:tracePt t="23125" x="2813050" y="3816350"/>
          <p14:tracePt t="23142" x="2540000" y="3810000"/>
          <p14:tracePt t="23158" x="2355850" y="3784600"/>
          <p14:tracePt t="23175" x="2216150" y="3752850"/>
          <p14:tracePt t="23192" x="2101850" y="3702050"/>
          <p14:tracePt t="23208" x="1974850" y="3625850"/>
          <p14:tracePt t="23225" x="1924050" y="3594100"/>
          <p14:tracePt t="23242" x="1905000" y="3575050"/>
          <p14:tracePt t="23258" x="1892300" y="3562350"/>
          <p14:tracePt t="23291" x="1911350" y="3543300"/>
          <p14:tracePt t="23308" x="2051050" y="3505200"/>
          <p14:tracePt t="23325" x="2228850" y="3467100"/>
          <p14:tracePt t="23341" x="2425700" y="3435350"/>
          <p14:tracePt t="23358" x="2679700" y="3429000"/>
          <p14:tracePt t="23375" x="2832100" y="3454400"/>
          <p14:tracePt t="23392" x="2940050" y="3492500"/>
          <p14:tracePt t="23408" x="3003550" y="3530600"/>
          <p14:tracePt t="23425" x="3028950" y="3543300"/>
          <p14:tracePt t="23442" x="3041650" y="3556000"/>
          <p14:tracePt t="23479" x="3035300" y="3556000"/>
          <p14:tracePt t="23492" x="3016250" y="3575050"/>
          <p14:tracePt t="23508" x="2901950" y="3619500"/>
          <p14:tracePt t="23525" x="2692400" y="3676650"/>
          <p14:tracePt t="23542" x="2546350" y="3689350"/>
          <p14:tracePt t="23558" x="2413000" y="3708400"/>
          <p14:tracePt t="23575" x="2330450" y="3708400"/>
          <p14:tracePt t="23592" x="2241550" y="3708400"/>
          <p14:tracePt t="23608" x="2209800" y="3708400"/>
          <p14:tracePt t="23625" x="2203450" y="3708400"/>
          <p14:tracePt t="23641" x="2197100" y="3708400"/>
          <p14:tracePt t="23658" x="2190750" y="3708400"/>
          <p14:tracePt t="23675" x="2197100" y="3708400"/>
          <p14:tracePt t="23691" x="2228850" y="3714750"/>
          <p14:tracePt t="23708" x="2368550" y="3733800"/>
          <p14:tracePt t="23725" x="2533650" y="3746500"/>
          <p14:tracePt t="23742" x="2768600" y="3759200"/>
          <p14:tracePt t="23758" x="2895600" y="3771900"/>
          <p14:tracePt t="23775" x="3003550" y="3771900"/>
          <p14:tracePt t="23792" x="3054350" y="3771900"/>
          <p14:tracePt t="23808" x="3073400" y="3771900"/>
          <p14:tracePt t="23825" x="3092450" y="3771900"/>
          <p14:tracePt t="23862" x="3079750" y="3771900"/>
          <p14:tracePt t="23875" x="3060700" y="3771900"/>
          <p14:tracePt t="23891" x="2997200" y="3771900"/>
          <p14:tracePt t="23908" x="2959100" y="3771900"/>
          <p14:tracePt t="23925" x="2927350" y="3771900"/>
          <p14:tracePt t="23942" x="2914650" y="3771900"/>
          <p14:tracePt t="23958" x="2908300" y="3771900"/>
          <p14:tracePt t="24065" x="2908300" y="3778250"/>
          <p14:tracePt t="24072" x="2908300" y="3784600"/>
          <p14:tracePt t="24079" x="2908300" y="3790950"/>
          <p14:tracePt t="24095" x="2914650" y="3803650"/>
          <p14:tracePt t="24108" x="2921000" y="3810000"/>
          <p14:tracePt t="24125" x="2946400" y="3835400"/>
          <p14:tracePt t="24141" x="2952750" y="3848100"/>
          <p14:tracePt t="24158" x="2959100" y="3860800"/>
          <p14:tracePt t="24175" x="2965450" y="3860800"/>
          <p14:tracePt t="24191" x="2971800" y="3860800"/>
          <p14:tracePt t="24208" x="2971800" y="3867150"/>
          <p14:tracePt t="26838" x="2952750" y="3867150"/>
          <p14:tracePt t="26846" x="2914650" y="3867150"/>
          <p14:tracePt t="26858" x="2889250" y="3873500"/>
          <p14:tracePt t="26875" x="2800350" y="3892550"/>
          <p14:tracePt t="26891" x="2692400" y="3892550"/>
          <p14:tracePt t="26908" x="2635250" y="3892550"/>
          <p14:tracePt t="26924" x="2590800" y="3892550"/>
          <p14:tracePt t="26941" x="2559050" y="3892550"/>
          <p14:tracePt t="26958" x="2533650" y="3892550"/>
          <p14:tracePt t="26974" x="2508250" y="3892550"/>
          <p14:tracePt t="26991" x="2501900" y="3892550"/>
          <p14:tracePt t="27008" x="2495550" y="3892550"/>
          <p14:tracePt t="27110" x="2501900" y="3892550"/>
          <p14:tracePt t="27123" x="2508250" y="3892550"/>
          <p14:tracePt t="27131" x="2514600" y="3892550"/>
          <p14:tracePt t="27141" x="2527300" y="3892550"/>
          <p14:tracePt t="27157" x="2559050" y="3892550"/>
          <p14:tracePt t="27174" x="2597150" y="3892550"/>
          <p14:tracePt t="27191" x="2660650" y="3886200"/>
          <p14:tracePt t="27207" x="2698750" y="3886200"/>
          <p14:tracePt t="27224" x="2755900" y="3892550"/>
          <p14:tracePt t="27241" x="2813050" y="3898900"/>
          <p14:tracePt t="27258" x="2895600" y="3911600"/>
          <p14:tracePt t="27274" x="3028950" y="3968750"/>
          <p14:tracePt t="27291" x="3124200" y="3994150"/>
          <p14:tracePt t="27307" x="3194050" y="4019550"/>
          <p14:tracePt t="27324" x="3232150" y="4032250"/>
          <p14:tracePt t="27341" x="3244850" y="4032250"/>
          <p14:tracePt t="27357" x="3251200" y="4032250"/>
          <p14:tracePt t="27612" x="3302000" y="4032250"/>
          <p14:tracePt t="27620" x="3429000" y="4025900"/>
          <p14:tracePt t="27629" x="3568700" y="4013200"/>
          <p14:tracePt t="27641" x="3695700" y="4013200"/>
          <p14:tracePt t="27657" x="4006850" y="4006850"/>
          <p14:tracePt t="27674" x="4191000" y="4006850"/>
          <p14:tracePt t="27690" x="4362450" y="4006850"/>
          <p14:tracePt t="27707" x="4438650" y="4006850"/>
          <p14:tracePt t="27921" x="4673600" y="3911600"/>
          <p14:tracePt t="27929" x="4883150" y="3810000"/>
          <p14:tracePt t="27941" x="5124450" y="3714750"/>
          <p14:tracePt t="27957" x="5518150" y="3587750"/>
          <p14:tracePt t="27974" x="5854700" y="3517900"/>
          <p14:tracePt t="27990" x="5994400" y="3511550"/>
          <p14:tracePt t="28007" x="6083300" y="3511550"/>
          <p14:tracePt t="28024" x="6127750" y="3511550"/>
          <p14:tracePt t="28273" x="6203950" y="3492500"/>
          <p14:tracePt t="28281" x="6318250" y="3454400"/>
          <p14:tracePt t="28290" x="6400800" y="3429000"/>
          <p14:tracePt t="28307" x="6565900" y="3378200"/>
          <p14:tracePt t="28324" x="6756400" y="3333750"/>
          <p14:tracePt t="28340" x="6921500" y="3321050"/>
          <p14:tracePt t="28357" x="7099300" y="3308350"/>
          <p14:tracePt t="28374" x="7188200" y="3308350"/>
          <p14:tracePt t="28390" x="7239000" y="3308350"/>
          <p14:tracePt t="28407" x="7264400" y="3308350"/>
          <p14:tracePt t="28423" x="7270750" y="3308350"/>
          <p14:tracePt t="28687" x="7359650" y="3282950"/>
          <p14:tracePt t="28695" x="7442200" y="3257550"/>
          <p14:tracePt t="28707" x="7518400" y="3232150"/>
          <p14:tracePt t="28723" x="7715250" y="3181350"/>
          <p14:tracePt t="28740" x="7797800" y="3168650"/>
          <p14:tracePt t="28757" x="7848600" y="3155950"/>
          <p14:tracePt t="28774" x="7886700" y="3149600"/>
          <p14:tracePt t="28790" x="7899400" y="3143250"/>
          <p14:tracePt t="28807" x="7918450" y="3143250"/>
          <p14:tracePt t="28824" x="7931150" y="3143250"/>
          <p14:tracePt t="28840" x="7950200" y="3143250"/>
          <p14:tracePt t="28857" x="7969250" y="3143250"/>
          <p14:tracePt t="28874" x="7988300" y="3143250"/>
          <p14:tracePt t="28890" x="8001000" y="3143250"/>
          <p14:tracePt t="28907" x="8007350" y="3143250"/>
          <p14:tracePt t="28924" x="8013700" y="3143250"/>
          <p14:tracePt t="29311" x="8013700" y="3149600"/>
          <p14:tracePt t="29318" x="8007350" y="3155950"/>
          <p14:tracePt t="29327" x="8001000" y="3162300"/>
          <p14:tracePt t="29340" x="7975600" y="3175000"/>
          <p14:tracePt t="29357" x="7956550" y="3200400"/>
          <p14:tracePt t="29373" x="7931150" y="3213100"/>
          <p14:tracePt t="29390" x="7918450" y="3225800"/>
          <p14:tracePt t="29407" x="7893050" y="3238500"/>
          <p14:tracePt t="29424" x="7835900" y="3270250"/>
          <p14:tracePt t="29440" x="7772400" y="3321050"/>
          <p14:tracePt t="29457" x="7702550" y="3371850"/>
          <p14:tracePt t="29473" x="7639050" y="3409950"/>
          <p14:tracePt t="29490" x="7594600" y="3448050"/>
          <p14:tracePt t="29507" x="7543800" y="3473450"/>
          <p14:tracePt t="29523" x="7524750" y="3486150"/>
          <p14:tracePt t="29540" x="7518400" y="3492500"/>
          <p14:tracePt t="29557" x="7512050" y="3498850"/>
          <p14:tracePt t="29888" x="7512050" y="3505200"/>
          <p14:tracePt t="29911" x="7512050" y="3511550"/>
          <p14:tracePt t="29919" x="7518400" y="3511550"/>
          <p14:tracePt t="29927" x="7518400" y="3517900"/>
          <p14:tracePt t="29963" x="7524750" y="3517900"/>
          <p14:tracePt t="29979" x="7524750" y="3524250"/>
          <p14:tracePt t="29994" x="7531100" y="3530600"/>
          <p14:tracePt t="30010" x="7531100" y="3536950"/>
          <p14:tracePt t="30031" x="7537450" y="3543300"/>
          <p14:tracePt t="30039" x="7543800" y="3549650"/>
          <p14:tracePt t="30047" x="7543800" y="3562350"/>
          <p14:tracePt t="30057" x="7543800" y="3568700"/>
          <p14:tracePt t="30073" x="7550150" y="3575050"/>
          <p14:tracePt t="30090" x="7556500" y="3581400"/>
          <p14:tracePt t="30106" x="7562850" y="3587750"/>
          <p14:tracePt t="30129" x="7562850" y="3594100"/>
          <p14:tracePt t="30144" x="7569200" y="3606800"/>
          <p14:tracePt t="30160" x="7575550" y="3613150"/>
          <p14:tracePt t="30182" x="7575550" y="3619500"/>
          <p14:tracePt t="30197" x="7575550" y="3625850"/>
          <p14:tracePt t="30529" x="7575550" y="3644900"/>
          <p14:tracePt t="30544" x="7575550" y="3651250"/>
          <p14:tracePt t="30550" x="7562850" y="3657600"/>
          <p14:tracePt t="30558" x="7556500" y="3670300"/>
          <p14:tracePt t="30573" x="7537450" y="3689350"/>
          <p14:tracePt t="30590" x="7524750" y="3702050"/>
          <p14:tracePt t="30607" x="7499350" y="3714750"/>
          <p14:tracePt t="30623" x="7467600" y="3746500"/>
          <p14:tracePt t="30640" x="7435850" y="3765550"/>
          <p14:tracePt t="30657" x="7372350" y="3784600"/>
          <p14:tracePt t="30673" x="7346950" y="3803650"/>
          <p14:tracePt t="30690" x="7321550" y="3816350"/>
          <p14:tracePt t="30707" x="7308850" y="3816350"/>
          <p14:tracePt t="30723" x="7283450" y="3822700"/>
          <p14:tracePt t="30740" x="7258050" y="3829050"/>
          <p14:tracePt t="30756" x="7219950" y="3835400"/>
          <p14:tracePt t="30773" x="7194550" y="3848100"/>
          <p14:tracePt t="30789" x="7162800" y="3848100"/>
          <p14:tracePt t="30806" x="7131050" y="3860800"/>
          <p14:tracePt t="30823" x="7118350" y="3860800"/>
          <p14:tracePt t="30856" x="7112000" y="3860800"/>
          <p14:tracePt t="30873" x="7099300" y="3860800"/>
          <p14:tracePt t="30890" x="7080250" y="3860800"/>
          <p14:tracePt t="30906" x="7073900" y="3860800"/>
          <p14:tracePt t="30923" x="7067550" y="3860800"/>
          <p14:tracePt t="30940" x="7054850" y="3860800"/>
        </p14:tracePtLst>
      </p14:laserTraceLst>
    </p:ext>
  </p:extLs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B2F1A1-C8F4-444D-9C16-FAA3C87FEC09}"/>
              </a:ext>
            </a:extLst>
          </p:cNvPr>
          <p:cNvSpPr txBox="1"/>
          <p:nvPr/>
        </p:nvSpPr>
        <p:spPr>
          <a:xfrm>
            <a:off x="902825" y="601884"/>
            <a:ext cx="7581418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solidFill>
                  <a:srgbClr val="00B0F0"/>
                </a:solidFill>
              </a:rPr>
              <a:t>Organic Compounds 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4800" dirty="0" err="1"/>
              <a:t>Comphor</a:t>
            </a:r>
            <a:endParaRPr lang="en-IN" sz="48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4800" dirty="0"/>
              <a:t>Sugar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4800" dirty="0"/>
              <a:t>Glucose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4800" dirty="0"/>
              <a:t>Urea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4800" dirty="0"/>
              <a:t>Petrol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4800" dirty="0"/>
              <a:t>Cooking gas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D570F0D-4DBD-41CD-8559-36828B2BDF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131883"/>
      </p:ext>
    </p:extLst>
  </p:cSld>
  <p:clrMapOvr>
    <a:masterClrMapping/>
  </p:clrMapOvr>
  <p:transition spd="slow" advTm="1148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1" x="7073900" y="3848100"/>
          <p14:tracePt t="258" x="7131050" y="3778250"/>
          <p14:tracePt t="266" x="7175500" y="3708400"/>
          <p14:tracePt t="282" x="7270750" y="3587750"/>
          <p14:tracePt t="298" x="7321550" y="3486150"/>
          <p14:tracePt t="315" x="7346950" y="3352800"/>
          <p14:tracePt t="332" x="7346950" y="3219450"/>
          <p14:tracePt t="348" x="7251700" y="3092450"/>
          <p14:tracePt t="365" x="6959600" y="2914650"/>
          <p14:tracePt t="381" x="6724650" y="2876550"/>
          <p14:tracePt t="398" x="6521450" y="2857500"/>
          <p14:tracePt t="415" x="6375400" y="2876550"/>
          <p14:tracePt t="432" x="6248400" y="2908300"/>
          <p14:tracePt t="448" x="6216650" y="2946400"/>
          <p14:tracePt t="740" x="6172200" y="2863850"/>
          <p14:tracePt t="747" x="6115050" y="2787650"/>
          <p14:tracePt t="755" x="6070600" y="2698750"/>
          <p14:tracePt t="765" x="6019800" y="2628900"/>
          <p14:tracePt t="781" x="5937250" y="2501900"/>
          <p14:tracePt t="799" x="5848350" y="2400300"/>
          <p14:tracePt t="815" x="5638800" y="2266950"/>
          <p14:tracePt t="832" x="5499100" y="2216150"/>
          <p14:tracePt t="848" x="5353050" y="2171700"/>
          <p14:tracePt t="865" x="5245100" y="2159000"/>
          <p14:tracePt t="881" x="5156200" y="2133600"/>
          <p14:tracePt t="898" x="5048250" y="2114550"/>
          <p14:tracePt t="1137" x="5003800" y="2108200"/>
          <p14:tracePt t="1145" x="4959350" y="2101850"/>
          <p14:tracePt t="1152" x="4921250" y="2095500"/>
          <p14:tracePt t="1165" x="4876800" y="2095500"/>
          <p14:tracePt t="1182" x="4832350" y="2095500"/>
          <p14:tracePt t="1198" x="4749800" y="2114550"/>
          <p14:tracePt t="1215" x="4686300" y="2133600"/>
          <p14:tracePt t="1231" x="4635500" y="2152650"/>
          <p14:tracePt t="1248" x="4597400" y="2184400"/>
          <p14:tracePt t="1264" x="4572000" y="2197100"/>
          <p14:tracePt t="1281" x="4565650" y="2203450"/>
          <p14:tracePt t="1298" x="4559300" y="2203450"/>
          <p14:tracePt t="1315" x="4559300" y="2222500"/>
          <p14:tracePt t="1332" x="4552950" y="2247900"/>
          <p14:tracePt t="1348" x="4552950" y="2305050"/>
          <p14:tracePt t="1365" x="4565650" y="2343150"/>
          <p14:tracePt t="1596" x="4559300" y="2343150"/>
          <p14:tracePt t="1604" x="4552950" y="2343150"/>
          <p14:tracePt t="1615" x="4540250" y="2343150"/>
          <p14:tracePt t="1631" x="4495800" y="2343150"/>
          <p14:tracePt t="1648" x="4451350" y="2343150"/>
          <p14:tracePt t="1665" x="4387850" y="2330450"/>
          <p14:tracePt t="1681" x="4324350" y="2311400"/>
          <p14:tracePt t="1698" x="4292600" y="2298700"/>
          <p14:tracePt t="1715" x="4248150" y="2279650"/>
          <p14:tracePt t="1731" x="4203700" y="2260600"/>
          <p14:tracePt t="1748" x="4184650" y="2254250"/>
          <p14:tracePt t="1764" x="4152900" y="2247900"/>
          <p14:tracePt t="1781" x="4133850" y="2228850"/>
          <p14:tracePt t="1798" x="4108450" y="2222500"/>
          <p14:tracePt t="1815" x="4089400" y="2222500"/>
          <p14:tracePt t="1831" x="4076700" y="2222500"/>
          <p14:tracePt t="1864" x="4070350" y="2222500"/>
          <p14:tracePt t="1956" x="4070350" y="2241550"/>
          <p14:tracePt t="1964" x="4070350" y="2247900"/>
          <p14:tracePt t="1971" x="4070350" y="2260600"/>
          <p14:tracePt t="1981" x="4057650" y="2292350"/>
          <p14:tracePt t="1998" x="4051300" y="2317750"/>
          <p14:tracePt t="2014" x="4051300" y="2336800"/>
          <p14:tracePt t="2031" x="4051300" y="2343150"/>
          <p14:tracePt t="2048" x="4051300" y="2349500"/>
          <p14:tracePt t="2107" x="4051300" y="2355850"/>
          <p14:tracePt t="2130" x="4057650" y="2368550"/>
          <p14:tracePt t="2137" x="4064000" y="2374900"/>
          <p14:tracePt t="2148" x="4070350" y="2387600"/>
          <p14:tracePt t="2164" x="4070350" y="2400300"/>
          <p14:tracePt t="2181" x="4083050" y="2438400"/>
          <p14:tracePt t="2198" x="4095750" y="2501900"/>
          <p14:tracePt t="2214" x="4114800" y="2571750"/>
          <p14:tracePt t="2231" x="4114800" y="2647950"/>
          <p14:tracePt t="2248" x="4127500" y="2730500"/>
          <p14:tracePt t="2264" x="4133850" y="2806700"/>
          <p14:tracePt t="2281" x="4133850" y="2838450"/>
          <p14:tracePt t="2304" x="4133850" y="2857500"/>
          <p14:tracePt t="2377" x="4133850" y="2863850"/>
          <p14:tracePt t="2604" x="4133850" y="2876550"/>
          <p14:tracePt t="2611" x="4133850" y="2882900"/>
          <p14:tracePt t="2618" x="4133850" y="2889250"/>
          <p14:tracePt t="2631" x="4133850" y="2901950"/>
          <p14:tracePt t="2647" x="4133850" y="2914650"/>
          <p14:tracePt t="2664" x="4133850" y="2940050"/>
          <p14:tracePt t="2681" x="4133850" y="2946400"/>
          <p14:tracePt t="2714" x="4133850" y="2952750"/>
          <p14:tracePt t="3009" x="4133850" y="2971800"/>
          <p14:tracePt t="3019" x="4133850" y="2997200"/>
          <p14:tracePt t="3024" x="4133850" y="3016250"/>
          <p14:tracePt t="3036" x="4133850" y="3035300"/>
          <p14:tracePt t="3048" x="4133850" y="3073400"/>
          <p14:tracePt t="3064" x="4133850" y="3111500"/>
          <p14:tracePt t="3081" x="4133850" y="3149600"/>
          <p14:tracePt t="3084" x="4133850" y="3155950"/>
          <p14:tracePt t="3098" x="4133850" y="3162300"/>
          <p14:tracePt t="3114" x="4133850" y="3168650"/>
          <p14:tracePt t="3131" x="4133850" y="3175000"/>
          <p14:tracePt t="3558" x="4133850" y="3181350"/>
          <p14:tracePt t="3572" x="4133850" y="3187700"/>
          <p14:tracePt t="3580" x="4133850" y="3200400"/>
          <p14:tracePt t="3603" x="4133850" y="3206750"/>
          <p14:tracePt t="3610" x="4133850" y="3213100"/>
          <p14:tracePt t="3647" x="4133850" y="3219450"/>
          <p14:tracePt t="3662" x="4133850" y="3225800"/>
          <p14:tracePt t="3670" x="4133850" y="3232150"/>
          <p14:tracePt t="3701" x="4133850" y="3244850"/>
          <p14:tracePt t="3722" x="4133850" y="3251200"/>
          <p14:tracePt t="4038" x="4127500" y="3251200"/>
          <p14:tracePt t="4046" x="4127500" y="3263900"/>
          <p14:tracePt t="4053" x="4114800" y="3276600"/>
          <p14:tracePt t="4064" x="4102100" y="3276600"/>
          <p14:tracePt t="4081" x="4064000" y="3302000"/>
          <p14:tracePt t="4098" x="4044950" y="3314700"/>
          <p14:tracePt t="4114" x="4013200" y="3340100"/>
          <p14:tracePt t="4131" x="4000500" y="3359150"/>
          <p14:tracePt t="4147" x="3987800" y="3365500"/>
          <p14:tracePt t="4164" x="3968750" y="3384550"/>
          <p14:tracePt t="4181" x="3962400" y="3403600"/>
          <p14:tracePt t="4199" x="3943350" y="3422650"/>
          <p14:tracePt t="4214" x="3937000" y="3441700"/>
          <p14:tracePt t="4231" x="3930650" y="3448050"/>
          <p14:tracePt t="4247" x="3924300" y="3454400"/>
          <p14:tracePt t="4264" x="3917950" y="3467100"/>
          <p14:tracePt t="4280" x="3917950" y="3479800"/>
          <p14:tracePt t="4297" x="3917950" y="3486150"/>
          <p14:tracePt t="4314" x="3917950" y="3498850"/>
          <p14:tracePt t="4330" x="3917950" y="3511550"/>
          <p14:tracePt t="4347" x="3917950" y="3549650"/>
          <p14:tracePt t="4364" x="3917950" y="3594100"/>
          <p14:tracePt t="4381" x="3917950" y="3632200"/>
          <p14:tracePt t="4397" x="3917950" y="3670300"/>
          <p14:tracePt t="4414" x="3917950" y="3727450"/>
          <p14:tracePt t="4430" x="3917950" y="3765550"/>
          <p14:tracePt t="4447" x="3917950" y="3803650"/>
          <p14:tracePt t="4464" x="3949700" y="3848100"/>
          <p14:tracePt t="4480" x="3968750" y="3867150"/>
          <p14:tracePt t="4707" x="3949700" y="3905250"/>
          <p14:tracePt t="4715" x="3924300" y="3949700"/>
          <p14:tracePt t="4722" x="3892550" y="4000500"/>
          <p14:tracePt t="4730" x="3860800" y="4057650"/>
          <p14:tracePt t="4747" x="3816350" y="4159250"/>
          <p14:tracePt t="4764" x="3784600" y="4273550"/>
          <p14:tracePt t="4780" x="3759200" y="4343400"/>
          <p14:tracePt t="4797" x="3727450" y="4432300"/>
          <p14:tracePt t="4814" x="3727450" y="4470400"/>
          <p14:tracePt t="4831" x="3727450" y="4483100"/>
          <p14:tracePt t="4864" x="3727450" y="4489450"/>
          <p14:tracePt t="5302" x="3727450" y="4502150"/>
          <p14:tracePt t="5308" x="3727450" y="4508500"/>
          <p14:tracePt t="5317" x="3727450" y="4521200"/>
          <p14:tracePt t="5330" x="3727450" y="4527550"/>
          <p14:tracePt t="5347" x="3727450" y="4546600"/>
          <p14:tracePt t="5364" x="3727450" y="4552950"/>
          <p14:tracePt t="5380" x="3727450" y="4559300"/>
          <p14:tracePt t="5699" x="3727450" y="4572000"/>
          <p14:tracePt t="5707" x="3727450" y="4591050"/>
          <p14:tracePt t="5717" x="3727450" y="4603750"/>
          <p14:tracePt t="5730" x="3727450" y="4641850"/>
          <p14:tracePt t="5747" x="3727450" y="4673600"/>
          <p14:tracePt t="5764" x="3733800" y="4705350"/>
          <p14:tracePt t="5781" x="3740150" y="4743450"/>
          <p14:tracePt t="5797" x="3740150" y="4775200"/>
          <p14:tracePt t="5814" x="3740150" y="4794250"/>
          <p14:tracePt t="5830" x="3746500" y="4806950"/>
          <p14:tracePt t="5847" x="3746500" y="4813300"/>
          <p14:tracePt t="5864" x="3746500" y="4819650"/>
          <p14:tracePt t="5880" x="3752850" y="4819650"/>
          <p14:tracePt t="6203" x="3752850" y="4845050"/>
          <p14:tracePt t="6211" x="3752850" y="4857750"/>
          <p14:tracePt t="6219" x="3759200" y="4895850"/>
          <p14:tracePt t="6241" x="3765550" y="4895850"/>
          <p14:tracePt t="6661" x="3765550" y="4902200"/>
          <p14:tracePt t="6669" x="3765550" y="4921250"/>
          <p14:tracePt t="6680" x="3765550" y="4927600"/>
          <p14:tracePt t="6697" x="3765550" y="4933950"/>
          <p14:tracePt t="6713" x="3771900" y="4933950"/>
          <p14:tracePt t="6737" x="3778250" y="4933950"/>
        </p14:tracePtLst>
      </p14:laserTraceLst>
    </p:ext>
  </p:extLs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8FBCF8-55BE-4F89-838F-00EEE1A00BB3}"/>
              </a:ext>
            </a:extLst>
          </p:cNvPr>
          <p:cNvSpPr txBox="1"/>
          <p:nvPr/>
        </p:nvSpPr>
        <p:spPr>
          <a:xfrm>
            <a:off x="462987" y="775504"/>
            <a:ext cx="11447362" cy="683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rgbClr val="7030A0"/>
                </a:solidFill>
              </a:rPr>
              <a:t>Non - Organic Compounds :</a:t>
            </a:r>
          </a:p>
          <a:p>
            <a:r>
              <a:rPr lang="en-US" sz="4000" dirty="0">
                <a:latin typeface="Comic Sans MS" panose="030F0702030302020204" pitchFamily="66" charset="0"/>
              </a:rPr>
              <a:t>The compounds that decompose on strong heating to leave a residue behind are inorganic compounds.</a:t>
            </a:r>
            <a:endParaRPr lang="en-IN" sz="4000" dirty="0">
              <a:latin typeface="Comic Sans MS" panose="030F0702030302020204" pitchFamily="66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4400" dirty="0"/>
              <a:t>Common salt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4400" dirty="0"/>
              <a:t>Soda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4400" dirty="0"/>
              <a:t>Rust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4400" dirty="0"/>
              <a:t>Blue vitriol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4400" dirty="0"/>
              <a:t>limestone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44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B4EA97A-E0D3-4B56-9DAA-1471D70D19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2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24954">
        <p:circle/>
      </p:transition>
    </mc:Choice>
    <mc:Fallback>
      <p:transition spd="slow" advTm="24954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2" x="3778250" y="4889500"/>
          <p14:tracePt t="450" x="3759200" y="4806950"/>
          <p14:tracePt t="457" x="3752850" y="4737100"/>
          <p14:tracePt t="467" x="3733800" y="4660900"/>
          <p14:tracePt t="483" x="3702050" y="4533900"/>
          <p14:tracePt t="500" x="3657600" y="4406900"/>
          <p14:tracePt t="517" x="3606800" y="4273550"/>
          <p14:tracePt t="533" x="3556000" y="4108450"/>
          <p14:tracePt t="550" x="3530600" y="4025900"/>
          <p14:tracePt t="819" x="3460750" y="3911600"/>
          <p14:tracePt t="829" x="3378200" y="3778250"/>
          <p14:tracePt t="841" x="3225800" y="3473450"/>
          <p14:tracePt t="850" x="3162300" y="3333750"/>
          <p14:tracePt t="866" x="3067050" y="3117850"/>
          <p14:tracePt t="883" x="2997200" y="2933700"/>
          <p14:tracePt t="900" x="2965450" y="2781300"/>
          <p14:tracePt t="917" x="2959100" y="2724150"/>
          <p14:tracePt t="1202" x="2940050" y="2711450"/>
          <p14:tracePt t="1213" x="2927350" y="2705100"/>
          <p14:tracePt t="1224" x="2914650" y="2686050"/>
          <p14:tracePt t="1233" x="2901950" y="2679700"/>
          <p14:tracePt t="1250" x="2895600" y="2673350"/>
          <p14:tracePt t="1291" x="2895600" y="2667000"/>
          <p14:tracePt t="1300" x="2908300" y="2660650"/>
          <p14:tracePt t="1316" x="3009900" y="2616200"/>
          <p14:tracePt t="1333" x="3282950" y="2546350"/>
          <p14:tracePt t="1350" x="3486150" y="2489200"/>
          <p14:tracePt t="1366" x="3727450" y="2476500"/>
          <p14:tracePt t="1383" x="3835400" y="2476500"/>
          <p14:tracePt t="1400" x="3943350" y="2476500"/>
          <p14:tracePt t="1416" x="4019550" y="2482850"/>
          <p14:tracePt t="1433" x="4095750" y="2514600"/>
          <p14:tracePt t="1450" x="4121150" y="2533650"/>
          <p14:tracePt t="1630" x="4114800" y="2527300"/>
          <p14:tracePt t="1637" x="4108450" y="2514600"/>
          <p14:tracePt t="1650" x="4102100" y="2495550"/>
          <p14:tracePt t="1666" x="4102100" y="2413000"/>
          <p14:tracePt t="1683" x="4229100" y="2203450"/>
          <p14:tracePt t="1700" x="4375150" y="2057400"/>
          <p14:tracePt t="1716" x="4540250" y="1930400"/>
          <p14:tracePt t="1733" x="4743450" y="1835150"/>
          <p14:tracePt t="1749" x="5022850" y="1758950"/>
          <p14:tracePt t="1766" x="5149850" y="1746250"/>
          <p14:tracePt t="1783" x="5232400" y="1739900"/>
          <p14:tracePt t="1800" x="5264150" y="1739900"/>
          <p14:tracePt t="2036" x="5264150" y="1733550"/>
          <p14:tracePt t="2043" x="5270500" y="1727200"/>
          <p14:tracePt t="2050" x="5289550" y="1720850"/>
          <p14:tracePt t="2066" x="5530850" y="1651000"/>
          <p14:tracePt t="2083" x="5746750" y="1625600"/>
          <p14:tracePt t="2100" x="5949950" y="1606550"/>
          <p14:tracePt t="2116" x="6159500" y="1619250"/>
          <p14:tracePt t="2133" x="6369050" y="1676400"/>
          <p14:tracePt t="2149" x="6483350" y="1714500"/>
          <p14:tracePt t="2166" x="6553200" y="1746250"/>
          <p14:tracePt t="2183" x="6610350" y="1778000"/>
          <p14:tracePt t="2199" x="6648450" y="1803400"/>
          <p14:tracePt t="2216" x="6673850" y="1816100"/>
          <p14:tracePt t="2233" x="6680200" y="1822450"/>
          <p14:tracePt t="2250" x="6686550" y="1822450"/>
          <p14:tracePt t="2298" x="6686550" y="1828800"/>
          <p14:tracePt t="2328" x="6673850" y="1835150"/>
          <p14:tracePt t="2569" x="6692900" y="1822450"/>
          <p14:tracePt t="2581" x="6737350" y="1809750"/>
          <p14:tracePt t="2590" x="6858000" y="1739900"/>
          <p14:tracePt t="2599" x="6927850" y="1714500"/>
          <p14:tracePt t="2616" x="7035800" y="1676400"/>
          <p14:tracePt t="2632" x="7137400" y="1651000"/>
          <p14:tracePt t="2649" x="7181850" y="1644650"/>
          <p14:tracePt t="2666" x="7226300" y="1638300"/>
          <p14:tracePt t="2683" x="7232650" y="1638300"/>
          <p14:tracePt t="2699" x="7245350" y="1638300"/>
          <p14:tracePt t="2817" x="7232650" y="1638300"/>
          <p14:tracePt t="2824" x="7226300" y="1638300"/>
          <p14:tracePt t="2832" x="7194550" y="1638300"/>
          <p14:tracePt t="2849" x="6991350" y="1638300"/>
          <p14:tracePt t="2866" x="6807200" y="1638300"/>
          <p14:tracePt t="2883" x="6616700" y="1644650"/>
          <p14:tracePt t="2899" x="6381750" y="1651000"/>
          <p14:tracePt t="2916" x="6261100" y="1657350"/>
          <p14:tracePt t="2932" x="6115050" y="1663700"/>
          <p14:tracePt t="2949" x="5956300" y="1676400"/>
          <p14:tracePt t="2966" x="5816600" y="1682750"/>
          <p14:tracePt t="2982" x="5600700" y="1689100"/>
          <p14:tracePt t="2999" x="5505450" y="1708150"/>
          <p14:tracePt t="3016" x="5448300" y="1714500"/>
          <p14:tracePt t="3032" x="5429250" y="1720850"/>
          <p14:tracePt t="3049" x="5397500" y="1727200"/>
          <p14:tracePt t="3066" x="5372100" y="1727200"/>
          <p14:tracePt t="3082" x="5353050" y="1727200"/>
          <p14:tracePt t="3099" x="5340350" y="1727200"/>
          <p14:tracePt t="3116" x="5334000" y="1727200"/>
          <p14:tracePt t="3132" x="5327650" y="1727200"/>
          <p14:tracePt t="3208" x="5334000" y="1727200"/>
          <p14:tracePt t="3215" x="5340350" y="1727200"/>
          <p14:tracePt t="3230" x="5359400" y="1727200"/>
          <p14:tracePt t="3238" x="5365750" y="1727200"/>
          <p14:tracePt t="3249" x="5391150" y="1733550"/>
          <p14:tracePt t="3266" x="5435600" y="1733550"/>
          <p14:tracePt t="3282" x="5505450" y="1733550"/>
          <p14:tracePt t="3299" x="5562600" y="1733550"/>
          <p14:tracePt t="3316" x="5626100" y="1733550"/>
          <p14:tracePt t="3333" x="5689600" y="1733550"/>
          <p14:tracePt t="3349" x="5784850" y="1733550"/>
          <p14:tracePt t="3366" x="5943600" y="1746250"/>
          <p14:tracePt t="3382" x="6045200" y="1746250"/>
          <p14:tracePt t="3399" x="6083300" y="1746250"/>
          <p14:tracePt t="3416" x="6134100" y="1746250"/>
          <p14:tracePt t="3432" x="6178550" y="1746250"/>
          <p14:tracePt t="3449" x="6292850" y="1746250"/>
          <p14:tracePt t="3466" x="6356350" y="1746250"/>
          <p14:tracePt t="3483" x="6413500" y="1746250"/>
          <p14:tracePt t="3499" x="6438900" y="1746250"/>
          <p14:tracePt t="3516" x="6477000" y="1746250"/>
          <p14:tracePt t="3532" x="6496050" y="1746250"/>
          <p14:tracePt t="3549" x="6521450" y="1746250"/>
          <p14:tracePt t="3566" x="6534150" y="1746250"/>
          <p14:tracePt t="3583" x="6559550" y="1746250"/>
          <p14:tracePt t="3599" x="6572250" y="1746250"/>
          <p14:tracePt t="3616" x="6578600" y="1746250"/>
          <p14:tracePt t="3632" x="6584950" y="1746250"/>
          <p14:tracePt t="3711" x="6591300" y="1746250"/>
          <p14:tracePt t="3719" x="6597650" y="1746250"/>
          <p14:tracePt t="3726" x="6610350" y="1746250"/>
          <p14:tracePt t="3734" x="6623050" y="1746250"/>
          <p14:tracePt t="3749" x="6673850" y="1752600"/>
          <p14:tracePt t="3766" x="6705600" y="1752600"/>
          <p14:tracePt t="3782" x="6743700" y="1752600"/>
          <p14:tracePt t="3799" x="6762750" y="1752600"/>
          <p14:tracePt t="3816" x="6775450" y="1752600"/>
          <p14:tracePt t="4005" x="6673850" y="1771650"/>
          <p14:tracePt t="4011" x="6578600" y="1778000"/>
          <p14:tracePt t="4023" x="6483350" y="1797050"/>
          <p14:tracePt t="4032" x="6369050" y="1816100"/>
          <p14:tracePt t="4049" x="6172200" y="1879600"/>
          <p14:tracePt t="4066" x="5911850" y="1962150"/>
          <p14:tracePt t="4082" x="5778500" y="1993900"/>
          <p14:tracePt t="4099" x="5613400" y="2038350"/>
          <p14:tracePt t="4116" x="5454650" y="2063750"/>
          <p14:tracePt t="4132" x="5295900" y="2101850"/>
          <p14:tracePt t="4149" x="5213350" y="2139950"/>
          <p14:tracePt t="4165" x="5137150" y="2171700"/>
          <p14:tracePt t="4182" x="5067300" y="2203450"/>
          <p14:tracePt t="4199" x="5016500" y="2222500"/>
          <p14:tracePt t="4216" x="4984750" y="2228850"/>
          <p14:tracePt t="4232" x="4978400" y="2228850"/>
          <p14:tracePt t="4249" x="4972050" y="2228850"/>
          <p14:tracePt t="4343" x="4972050" y="2235200"/>
          <p14:tracePt t="4351" x="4978400" y="2235200"/>
          <p14:tracePt t="4357" x="4984750" y="2241550"/>
          <p14:tracePt t="4365" x="5003800" y="2241550"/>
          <p14:tracePt t="4382" x="5029200" y="2254250"/>
          <p14:tracePt t="4399" x="5060950" y="2260600"/>
          <p14:tracePt t="4415" x="5073650" y="2273300"/>
          <p14:tracePt t="4432" x="5086350" y="2273300"/>
          <p14:tracePt t="4500" x="5086350" y="2279650"/>
          <p14:tracePt t="4545" x="5086350" y="2286000"/>
          <p14:tracePt t="4553" x="5080000" y="2286000"/>
          <p14:tracePt t="4560" x="5073650" y="2292350"/>
          <p14:tracePt t="4568" x="5060950" y="2305050"/>
          <p14:tracePt t="4582" x="5035550" y="2317750"/>
          <p14:tracePt t="4599" x="4940300" y="2349500"/>
          <p14:tracePt t="4616" x="4895850" y="2374900"/>
          <p14:tracePt t="4632" x="4870450" y="2381250"/>
          <p14:tracePt t="4649" x="4857750" y="2387600"/>
          <p14:tracePt t="4665" x="4851400" y="2387600"/>
          <p14:tracePt t="4699" x="4845050" y="2387600"/>
          <p14:tracePt t="4716" x="4838700" y="2387600"/>
          <p14:tracePt t="4823" x="4857750" y="2387600"/>
          <p14:tracePt t="4831" x="4889500" y="2381250"/>
          <p14:tracePt t="4838" x="4972050" y="2374900"/>
          <p14:tracePt t="4849" x="5067300" y="2355850"/>
          <p14:tracePt t="4865" x="5257800" y="2343150"/>
          <p14:tracePt t="4882" x="5429250" y="2336800"/>
          <p14:tracePt t="4899" x="5702300" y="2336800"/>
          <p14:tracePt t="4915" x="5873750" y="2336800"/>
          <p14:tracePt t="4932" x="6019800" y="2336800"/>
          <p14:tracePt t="4949" x="6159500" y="2336800"/>
          <p14:tracePt t="4965" x="6267450" y="2336800"/>
          <p14:tracePt t="4982" x="6394450" y="2343150"/>
          <p14:tracePt t="4999" x="6464300" y="2343150"/>
          <p14:tracePt t="5016" x="6521450" y="2343150"/>
          <p14:tracePt t="5032" x="6565900" y="2343150"/>
          <p14:tracePt t="5049" x="6648450" y="2343150"/>
          <p14:tracePt t="5066" x="6692900" y="2343150"/>
          <p14:tracePt t="5082" x="6750050" y="2343150"/>
          <p14:tracePt t="5099" x="6781800" y="2343150"/>
          <p14:tracePt t="5116" x="6800850" y="2343150"/>
          <p14:tracePt t="5132" x="6807200" y="2343150"/>
          <p14:tracePt t="5463" x="6813550" y="2343150"/>
          <p14:tracePt t="5493" x="6819900" y="2343150"/>
          <p14:tracePt t="5502" x="6826250" y="2343150"/>
          <p14:tracePt t="5508" x="6826250" y="2349500"/>
          <p14:tracePt t="5515" x="6832600" y="2349500"/>
          <p14:tracePt t="5532" x="6858000" y="2355850"/>
          <p14:tracePt t="5549" x="6877050" y="2362200"/>
          <p14:tracePt t="5565" x="6889750" y="2362200"/>
          <p14:tracePt t="5582" x="6908800" y="2362200"/>
          <p14:tracePt t="5598" x="6921500" y="2362200"/>
          <p14:tracePt t="5635" x="6927850" y="2362200"/>
          <p14:tracePt t="5649" x="6934200" y="2362200"/>
          <p14:tracePt t="5665" x="6978650" y="2368550"/>
          <p14:tracePt t="5682" x="7010400" y="2368550"/>
          <p14:tracePt t="5698" x="7048500" y="2374900"/>
          <p14:tracePt t="5715" x="7073900" y="2374900"/>
          <p14:tracePt t="5732" x="7092950" y="2374900"/>
          <p14:tracePt t="5749" x="7137400" y="2387600"/>
          <p14:tracePt t="5765" x="7162800" y="2387600"/>
          <p14:tracePt t="5782" x="7200900" y="2406650"/>
          <p14:tracePt t="5798" x="7245350" y="2413000"/>
          <p14:tracePt t="5815" x="7270750" y="2419350"/>
          <p14:tracePt t="5832" x="7289800" y="2419350"/>
          <p14:tracePt t="5849" x="7296150" y="2419350"/>
          <p14:tracePt t="5891" x="7302500" y="2419350"/>
          <p14:tracePt t="5906" x="7308850" y="2419350"/>
          <p14:tracePt t="6019" x="7302500" y="2419350"/>
          <p14:tracePt t="6079" x="7315200" y="2425700"/>
          <p14:tracePt t="6086" x="7321550" y="2425700"/>
          <p14:tracePt t="6099" x="7346950" y="2425700"/>
          <p14:tracePt t="6115" x="7378700" y="2432050"/>
          <p14:tracePt t="6132" x="7442200" y="2438400"/>
          <p14:tracePt t="6149" x="7473950" y="2438400"/>
          <p14:tracePt t="6165" x="7499350" y="2438400"/>
          <p14:tracePt t="6182" x="7518400" y="2438400"/>
          <p14:tracePt t="6198" x="7531100" y="2438400"/>
          <p14:tracePt t="6232" x="7537450" y="2438400"/>
          <p14:tracePt t="6252" x="7537450" y="2444750"/>
          <p14:tracePt t="6265" x="7537450" y="2451100"/>
          <p14:tracePt t="6493" x="7620000" y="2451100"/>
          <p14:tracePt t="6501" x="7753350" y="2444750"/>
          <p14:tracePt t="6510" x="7848600" y="2444750"/>
          <p14:tracePt t="6516" x="7962900" y="2432050"/>
          <p14:tracePt t="6532" x="8172450" y="2432050"/>
          <p14:tracePt t="6548" x="8369300" y="2432050"/>
          <p14:tracePt t="6565" x="8572500" y="2432050"/>
          <p14:tracePt t="6582" x="8902700" y="2438400"/>
          <p14:tracePt t="6598" x="9080500" y="2451100"/>
          <p14:tracePt t="6615" x="9232900" y="2470150"/>
          <p14:tracePt t="6632" x="9309100" y="2482850"/>
          <p14:tracePt t="6649" x="9353550" y="2489200"/>
          <p14:tracePt t="6665" x="9385300" y="2495550"/>
          <p14:tracePt t="6698" x="9391650" y="2495550"/>
          <p14:tracePt t="6792" x="9378950" y="2495550"/>
          <p14:tracePt t="6800" x="9366250" y="2495550"/>
          <p14:tracePt t="6815" x="9347200" y="2495550"/>
          <p14:tracePt t="6822" x="9321800" y="2495550"/>
          <p14:tracePt t="6832" x="9309100" y="2495550"/>
          <p14:tracePt t="6848" x="9251950" y="2489200"/>
          <p14:tracePt t="6865" x="9201150" y="2476500"/>
          <p14:tracePt t="6882" x="9169400" y="2470150"/>
          <p14:tracePt t="6898" x="9105900" y="2463800"/>
          <p14:tracePt t="6915" x="9042400" y="2451100"/>
          <p14:tracePt t="6933" x="8915400" y="2444750"/>
          <p14:tracePt t="6948" x="8750300" y="2425700"/>
          <p14:tracePt t="6965" x="8489950" y="2413000"/>
          <p14:tracePt t="6982" x="8299450" y="2400300"/>
          <p14:tracePt t="6998" x="8089900" y="2400300"/>
          <p14:tracePt t="7015" x="7867650" y="2406650"/>
          <p14:tracePt t="7032" x="7594600" y="2425700"/>
          <p14:tracePt t="7048" x="7226300" y="2451100"/>
          <p14:tracePt t="7065" x="7016750" y="2489200"/>
          <p14:tracePt t="7081" x="6800850" y="2520950"/>
          <p14:tracePt t="7098" x="6604000" y="2571750"/>
          <p14:tracePt t="7115" x="6432550" y="2616200"/>
          <p14:tracePt t="7131" x="6197600" y="2679700"/>
          <p14:tracePt t="7148" x="6083300" y="2692400"/>
          <p14:tracePt t="7165" x="5994400" y="2724150"/>
          <p14:tracePt t="7181" x="5930900" y="2730500"/>
          <p14:tracePt t="7198" x="5899150" y="2743200"/>
          <p14:tracePt t="7232" x="5899150" y="2749550"/>
          <p14:tracePt t="7424" x="5873750" y="2749550"/>
          <p14:tracePt t="7432" x="5810250" y="2755900"/>
          <p14:tracePt t="7439" x="5689600" y="2774950"/>
          <p14:tracePt t="7448" x="5581650" y="2794000"/>
          <p14:tracePt t="7465" x="5353050" y="2851150"/>
          <p14:tracePt t="7482" x="5124450" y="2882900"/>
          <p14:tracePt t="7498" x="4857750" y="2946400"/>
          <p14:tracePt t="7515" x="4508500" y="2990850"/>
          <p14:tracePt t="7531" x="4305300" y="3028950"/>
          <p14:tracePt t="7548" x="4127500" y="3054350"/>
          <p14:tracePt t="7565" x="3968750" y="3067050"/>
          <p14:tracePt t="7581" x="3829050" y="3086100"/>
          <p14:tracePt t="7598" x="3721100" y="3105150"/>
          <p14:tracePt t="7615" x="3689350" y="3105150"/>
          <p14:tracePt t="7632" x="3683000" y="3105150"/>
          <p14:tracePt t="7648" x="3676650" y="3105150"/>
          <p14:tracePt t="7665" x="3670300" y="3111500"/>
          <p14:tracePt t="7905" x="3683000" y="3111500"/>
          <p14:tracePt t="7913" x="3714750" y="3105150"/>
          <p14:tracePt t="7920" x="3733800" y="3098800"/>
          <p14:tracePt t="7931" x="3765550" y="3092450"/>
          <p14:tracePt t="7948" x="3797300" y="3086100"/>
          <p14:tracePt t="7965" x="3867150" y="3060700"/>
          <p14:tracePt t="7981" x="3911600" y="3054350"/>
          <p14:tracePt t="7998" x="3949700" y="3048000"/>
          <p14:tracePt t="8015" x="4000500" y="3035300"/>
          <p14:tracePt t="8032" x="4038600" y="3022600"/>
          <p14:tracePt t="8048" x="4140200" y="2984500"/>
          <p14:tracePt t="8065" x="4216400" y="2978150"/>
          <p14:tracePt t="8082" x="4324350" y="2978150"/>
          <p14:tracePt t="8098" x="4451350" y="2965450"/>
          <p14:tracePt t="8115" x="4540250" y="2959100"/>
          <p14:tracePt t="8131" x="4648200" y="2946400"/>
          <p14:tracePt t="8148" x="4737100" y="2946400"/>
          <p14:tracePt t="8165" x="4832350" y="2946400"/>
          <p14:tracePt t="8181" x="4902200" y="2933700"/>
          <p14:tracePt t="8198" x="4940300" y="2933700"/>
          <p14:tracePt t="8215" x="4953000" y="2933700"/>
          <p14:tracePt t="8231" x="4959350" y="2933700"/>
          <p14:tracePt t="8248" x="4978400" y="2933700"/>
          <p14:tracePt t="8265" x="5003800" y="2933700"/>
          <p14:tracePt t="8266" x="5035550" y="2933700"/>
          <p14:tracePt t="8281" x="5111750" y="2959100"/>
          <p14:tracePt t="8298" x="5156200" y="2965450"/>
          <p14:tracePt t="8315" x="5194300" y="2971800"/>
          <p14:tracePt t="8331" x="5207000" y="2971800"/>
          <p14:tracePt t="8348" x="5213350" y="2971800"/>
          <p14:tracePt t="8365" x="5219700" y="2971800"/>
          <p14:tracePt t="8381" x="5232400" y="2978150"/>
          <p14:tracePt t="8398" x="5245100" y="2978150"/>
          <p14:tracePt t="8415" x="5276850" y="2990850"/>
          <p14:tracePt t="8431" x="5289550" y="3009900"/>
          <p14:tracePt t="8635" x="5340350" y="3016250"/>
          <p14:tracePt t="8644" x="5403850" y="3022600"/>
          <p14:tracePt t="8653" x="5467350" y="3028950"/>
          <p14:tracePt t="8664" x="5581650" y="3048000"/>
          <p14:tracePt t="8681" x="5676900" y="3060700"/>
          <p14:tracePt t="8698" x="5759450" y="3086100"/>
          <p14:tracePt t="8714" x="5861050" y="3111500"/>
          <p14:tracePt t="8731" x="5956300" y="3130550"/>
          <p14:tracePt t="8748" x="6102350" y="3181350"/>
          <p14:tracePt t="8765" x="6178550" y="3206750"/>
          <p14:tracePt t="8781" x="6229350" y="3219450"/>
          <p14:tracePt t="8798" x="6261100" y="3232150"/>
          <p14:tracePt t="8815" x="6273800" y="3238500"/>
          <p14:tracePt t="8831" x="6280150" y="3238500"/>
          <p14:tracePt t="9056" x="6311900" y="3238500"/>
          <p14:tracePt t="9063" x="6388100" y="3232150"/>
          <p14:tracePt t="9071" x="6451600" y="3225800"/>
          <p14:tracePt t="9081" x="6508750" y="3225800"/>
          <p14:tracePt t="9098" x="6616700" y="3219450"/>
          <p14:tracePt t="9114" x="6724650" y="3200400"/>
          <p14:tracePt t="9131" x="6877050" y="3194050"/>
          <p14:tracePt t="9148" x="6959600" y="3194050"/>
          <p14:tracePt t="9165" x="7010400" y="3194050"/>
          <p14:tracePt t="9181" x="7029450" y="3194050"/>
          <p14:tracePt t="9198" x="7042150" y="3194050"/>
          <p14:tracePt t="9394" x="7073900" y="3181350"/>
          <p14:tracePt t="9402" x="7131050" y="3175000"/>
          <p14:tracePt t="9408" x="7188200" y="3162300"/>
          <p14:tracePt t="9416" x="7232650" y="3149600"/>
          <p14:tracePt t="9431" x="7340600" y="3117850"/>
          <p14:tracePt t="9448" x="7461250" y="3105150"/>
          <p14:tracePt t="9464" x="7581900" y="3098800"/>
          <p14:tracePt t="9481" x="7664450" y="3098800"/>
          <p14:tracePt t="9498" x="7740650" y="3098800"/>
          <p14:tracePt t="9514" x="7829550" y="3098800"/>
          <p14:tracePt t="9531" x="7874000" y="3105150"/>
          <p14:tracePt t="9548" x="7893050" y="3105150"/>
          <p14:tracePt t="9564" x="7905750" y="3105150"/>
          <p14:tracePt t="9581" x="7912100" y="3105150"/>
          <p14:tracePt t="9598" x="7918450" y="3105150"/>
          <p14:tracePt t="9710" x="7912100" y="3105150"/>
          <p14:tracePt t="9717" x="7899400" y="3105150"/>
          <p14:tracePt t="9724" x="7880350" y="3105150"/>
          <p14:tracePt t="9733" x="7867650" y="3117850"/>
          <p14:tracePt t="9748" x="7810500" y="3117850"/>
          <p14:tracePt t="9764" x="7747000" y="3124200"/>
          <p14:tracePt t="9781" x="7677150" y="3124200"/>
          <p14:tracePt t="9798" x="7620000" y="3124200"/>
          <p14:tracePt t="9814" x="7550150" y="3124200"/>
          <p14:tracePt t="9831" x="7512050" y="3124200"/>
          <p14:tracePt t="9848" x="7480300" y="3124200"/>
          <p14:tracePt t="9864" x="7467600" y="3124200"/>
          <p14:tracePt t="9881" x="7454900" y="3124200"/>
          <p14:tracePt t="9914" x="7461250" y="3124200"/>
          <p14:tracePt t="9931" x="7493000" y="3124200"/>
          <p14:tracePt t="9948" x="7594600" y="3124200"/>
          <p14:tracePt t="9964" x="7791450" y="3124200"/>
          <p14:tracePt t="9981" x="7886700" y="3124200"/>
          <p14:tracePt t="9998" x="7962900" y="3124200"/>
          <p14:tracePt t="10014" x="8013700" y="3130550"/>
          <p14:tracePt t="10031" x="8032750" y="3130550"/>
          <p14:tracePt t="10048" x="8058150" y="3130550"/>
          <p14:tracePt t="10064" x="8058150" y="3136900"/>
          <p14:tracePt t="10303" x="8102600" y="3136900"/>
          <p14:tracePt t="10311" x="8166100" y="3130550"/>
          <p14:tracePt t="10319" x="8229600" y="3130550"/>
          <p14:tracePt t="10331" x="8286750" y="3124200"/>
          <p14:tracePt t="10347" x="8458200" y="3105150"/>
          <p14:tracePt t="10364" x="8502650" y="3098800"/>
          <p14:tracePt t="10381" x="8674100" y="3098800"/>
          <p14:tracePt t="10398" x="8750300" y="3098800"/>
          <p14:tracePt t="10414" x="8832850" y="3098800"/>
          <p14:tracePt t="10431" x="8940800" y="3124200"/>
          <p14:tracePt t="10448" x="8978900" y="3136900"/>
          <p14:tracePt t="10464" x="9010650" y="3136900"/>
          <p14:tracePt t="10481" x="9023350" y="3136900"/>
          <p14:tracePt t="10497" x="9029700" y="3136900"/>
          <p14:tracePt t="10514" x="9036050" y="3143250"/>
          <p14:tracePt t="10531" x="9036050" y="3149600"/>
          <p14:tracePt t="10732" x="9080500" y="3143250"/>
          <p14:tracePt t="10739" x="9156700" y="3130550"/>
          <p14:tracePt t="10747" x="9232900" y="3117850"/>
          <p14:tracePt t="10764" x="9391650" y="3105150"/>
          <p14:tracePt t="10781" x="9518650" y="3105150"/>
          <p14:tracePt t="10797" x="9639300" y="3105150"/>
          <p14:tracePt t="10814" x="9779000" y="3105150"/>
          <p14:tracePt t="10831" x="9842500" y="3105150"/>
          <p14:tracePt t="10847" x="9893300" y="3105150"/>
          <p14:tracePt t="10864" x="9918700" y="3111500"/>
          <p14:tracePt t="10881" x="9950450" y="3111500"/>
          <p14:tracePt t="10897" x="9975850" y="3111500"/>
          <p14:tracePt t="10914" x="9982200" y="3111500"/>
          <p14:tracePt t="10931" x="9988550" y="3111500"/>
          <p14:tracePt t="11130" x="9925050" y="3111500"/>
          <p14:tracePt t="11137" x="9817100" y="3111500"/>
          <p14:tracePt t="11147" x="9721850" y="3111500"/>
          <p14:tracePt t="11164" x="9512300" y="3111500"/>
          <p14:tracePt t="11181" x="9302750" y="3111500"/>
          <p14:tracePt t="11197" x="8940800" y="3124200"/>
          <p14:tracePt t="11214" x="8585200" y="3143250"/>
          <p14:tracePt t="11231" x="8140700" y="3168650"/>
          <p14:tracePt t="11247" x="7689850" y="3219450"/>
          <p14:tracePt t="11264" x="7277100" y="3276600"/>
          <p14:tracePt t="11266" x="7086600" y="3314700"/>
          <p14:tracePt t="11281" x="6826250" y="3397250"/>
          <p14:tracePt t="11297" x="6629400" y="3448050"/>
          <p14:tracePt t="11314" x="6521450" y="3486150"/>
          <p14:tracePt t="11331" x="6477000" y="3505200"/>
          <p14:tracePt t="11347" x="6464300" y="3524250"/>
          <p14:tracePt t="11604" x="6381750" y="3524250"/>
          <p14:tracePt t="11611" x="6286500" y="3524250"/>
          <p14:tracePt t="11620" x="6191250" y="3524250"/>
          <p14:tracePt t="11630" x="6096000" y="3524250"/>
          <p14:tracePt t="11647" x="5918200" y="3524250"/>
          <p14:tracePt t="11664" x="5676900" y="3524250"/>
          <p14:tracePt t="11680" x="5505450" y="3524250"/>
          <p14:tracePt t="11697" x="5365750" y="3524250"/>
          <p14:tracePt t="11714" x="5295900" y="3524250"/>
          <p14:tracePt t="11730" x="5270500" y="3524250"/>
          <p14:tracePt t="11965" x="5238750" y="3517900"/>
          <p14:tracePt t="11972" x="5200650" y="3498850"/>
          <p14:tracePt t="11980" x="5168900" y="3492500"/>
          <p14:tracePt t="11997" x="5099050" y="3479800"/>
          <p14:tracePt t="12014" x="5016500" y="3467100"/>
          <p14:tracePt t="12030" x="4927600" y="3441700"/>
          <p14:tracePt t="12047" x="4775200" y="3429000"/>
          <p14:tracePt t="12064" x="4679950" y="3422650"/>
          <p14:tracePt t="12080" x="4597400" y="3416300"/>
          <p14:tracePt t="12097" x="4546600" y="3409950"/>
          <p14:tracePt t="12114" x="4476750" y="3384550"/>
          <p14:tracePt t="12130" x="4451350" y="3378200"/>
          <p14:tracePt t="12147" x="4425950" y="3371850"/>
          <p14:tracePt t="12164" x="4419600" y="3365500"/>
          <p14:tracePt t="12181" x="4406900" y="3359150"/>
          <p14:tracePt t="12595" x="4413250" y="3359150"/>
          <p14:tracePt t="12910" x="4419600" y="3359150"/>
          <p14:tracePt t="12918" x="4432300" y="3359150"/>
          <p14:tracePt t="12934" x="4438650" y="3359150"/>
          <p14:tracePt t="12948" x="4445000" y="3365500"/>
          <p14:tracePt t="12963" x="4445000" y="3371850"/>
          <p14:tracePt t="12997" x="4451350" y="3371850"/>
          <p14:tracePt t="13013" x="4457700" y="3378200"/>
          <p14:tracePt t="13030" x="4476750" y="3397250"/>
          <p14:tracePt t="13047" x="4495800" y="3416300"/>
          <p14:tracePt t="13064" x="4502150" y="3422650"/>
          <p14:tracePt t="13080" x="4508500" y="3429000"/>
          <p14:tracePt t="13097" x="4514850" y="3435350"/>
          <p14:tracePt t="13113" x="4514850" y="3441700"/>
          <p14:tracePt t="13147" x="4527550" y="3441700"/>
          <p14:tracePt t="13163" x="4527550" y="3448050"/>
          <p14:tracePt t="13180" x="4546600" y="3460750"/>
          <p14:tracePt t="13197" x="4559300" y="3467100"/>
          <p14:tracePt t="13213" x="4578350" y="3486150"/>
          <p14:tracePt t="13230" x="4591050" y="3492500"/>
          <p14:tracePt t="13247" x="4597400" y="3498850"/>
          <p14:tracePt t="13264" x="4622800" y="3511550"/>
          <p14:tracePt t="13280" x="4635500" y="3517900"/>
          <p14:tracePt t="13297" x="4654550" y="3530600"/>
          <p14:tracePt t="13313" x="4673600" y="3543300"/>
          <p14:tracePt t="13330" x="4679950" y="3549650"/>
          <p14:tracePt t="13347" x="4699000" y="3549650"/>
          <p14:tracePt t="13363" x="4699000" y="3556000"/>
          <p14:tracePt t="13380" x="4705350" y="3562350"/>
          <p14:tracePt t="13397" x="4711700" y="3562350"/>
          <p14:tracePt t="13413" x="4711700" y="3568700"/>
          <p14:tracePt t="13430" x="4718050" y="3575050"/>
          <p14:tracePt t="13447" x="4724400" y="3581400"/>
          <p14:tracePt t="13463" x="4724400" y="3587750"/>
          <p14:tracePt t="13783" x="4724400" y="3600450"/>
          <p14:tracePt t="13805" x="4724400" y="3606800"/>
          <p14:tracePt t="13857" x="4724400" y="3613150"/>
          <p14:tracePt t="13872" x="4724400" y="3619500"/>
          <p14:tracePt t="13886" x="4724400" y="3632200"/>
          <p14:tracePt t="13895" x="4724400" y="3651250"/>
          <p14:tracePt t="13902" x="4724400" y="3657600"/>
          <p14:tracePt t="13913" x="4724400" y="3670300"/>
          <p14:tracePt t="13930" x="4711700" y="3702050"/>
          <p14:tracePt t="13947" x="4686300" y="3727450"/>
          <p14:tracePt t="13963" x="4610100" y="3771900"/>
          <p14:tracePt t="13980" x="4540250" y="3810000"/>
          <p14:tracePt t="13997" x="4457700" y="3848100"/>
          <p14:tracePt t="14014" x="4387850" y="3873500"/>
          <p14:tracePt t="14030" x="4248150" y="3930650"/>
          <p14:tracePt t="14047" x="4165600" y="3949700"/>
          <p14:tracePt t="14063" x="4102100" y="3962400"/>
          <p14:tracePt t="14080" x="4051300" y="3987800"/>
          <p14:tracePt t="14096" x="4025900" y="3994150"/>
          <p14:tracePt t="14113" x="3994150" y="4013200"/>
          <p14:tracePt t="14130" x="3987800" y="4013200"/>
          <p14:tracePt t="14146" x="3981450" y="4019550"/>
          <p14:tracePt t="14163" x="3981450" y="4025900"/>
          <p14:tracePt t="14180" x="3981450" y="4038600"/>
          <p14:tracePt t="14413" x="3962400" y="4032250"/>
          <p14:tracePt t="14421" x="3937000" y="4013200"/>
          <p14:tracePt t="14432" x="3886200" y="3987800"/>
          <p14:tracePt t="14446" x="3790950" y="3924300"/>
          <p14:tracePt t="14463" x="3676650" y="3854450"/>
          <p14:tracePt t="14480" x="3549650" y="3778250"/>
          <p14:tracePt t="14496" x="3390900" y="3695700"/>
          <p14:tracePt t="14513" x="3251200" y="3632200"/>
          <p14:tracePt t="14530" x="3155950" y="3568700"/>
          <p14:tracePt t="14547" x="3073400" y="3511550"/>
          <p14:tracePt t="14563" x="2978150" y="3435350"/>
          <p14:tracePt t="14580" x="2940050" y="3390900"/>
          <p14:tracePt t="14596" x="2914650" y="3359150"/>
          <p14:tracePt t="14613" x="2895600" y="3333750"/>
          <p14:tracePt t="14630" x="2889250" y="3327400"/>
          <p14:tracePt t="14646" x="2882900" y="3314700"/>
          <p14:tracePt t="14663" x="2882900" y="3308350"/>
          <p14:tracePt t="14765" x="2882900" y="3314700"/>
          <p14:tracePt t="14796" x="2882900" y="3321050"/>
          <p14:tracePt t="14803" x="2882900" y="3327400"/>
          <p14:tracePt t="14813" x="2889250" y="3327400"/>
          <p14:tracePt t="14830" x="2908300" y="3346450"/>
          <p14:tracePt t="14846" x="2921000" y="3371850"/>
          <p14:tracePt t="14863" x="2927350" y="3390900"/>
          <p14:tracePt t="14880" x="2940050" y="3416300"/>
          <p14:tracePt t="14896" x="2946400" y="3422650"/>
          <p14:tracePt t="14913" x="2959100" y="3435350"/>
          <p14:tracePt t="14930" x="2971800" y="3448050"/>
          <p14:tracePt t="14946" x="2984500" y="3486150"/>
          <p14:tracePt t="14963" x="3009900" y="3530600"/>
          <p14:tracePt t="14980" x="3048000" y="3613150"/>
          <p14:tracePt t="14996" x="3098800" y="3702050"/>
          <p14:tracePt t="15013" x="3130550" y="3816350"/>
          <p14:tracePt t="15030" x="3162300" y="3930650"/>
          <p14:tracePt t="15046" x="3187700" y="3994150"/>
          <p14:tracePt t="15063" x="3194050" y="4044950"/>
          <p14:tracePt t="15079" x="3206750" y="4089400"/>
          <p14:tracePt t="15096" x="3206750" y="4121150"/>
          <p14:tracePt t="15113" x="3213100" y="4127500"/>
          <p14:tracePt t="15436" x="3206750" y="4127500"/>
          <p14:tracePt t="15443" x="3194050" y="4121150"/>
          <p14:tracePt t="15455" x="3181350" y="4114800"/>
          <p14:tracePt t="15465" x="3168650" y="4114800"/>
          <p14:tracePt t="15479" x="3162300" y="4108450"/>
          <p14:tracePt t="15496" x="3155950" y="4108450"/>
          <p14:tracePt t="15999" x="3225800" y="4108450"/>
          <p14:tracePt t="16006" x="3314700" y="4108450"/>
          <p14:tracePt t="16016" x="3409950" y="4108450"/>
          <p14:tracePt t="16030" x="3549650" y="4108450"/>
          <p14:tracePt t="16046" x="3644900" y="4108450"/>
          <p14:tracePt t="16063" x="3702050" y="4108450"/>
          <p14:tracePt t="16080" x="3727450" y="4108450"/>
          <p14:tracePt t="16096" x="3771900" y="4108450"/>
          <p14:tracePt t="16113" x="3810000" y="4108450"/>
          <p14:tracePt t="16129" x="3848100" y="4114800"/>
          <p14:tracePt t="16146" x="3886200" y="4121150"/>
          <p14:tracePt t="16163" x="3898900" y="4121150"/>
          <p14:tracePt t="16179" x="3911600" y="4121150"/>
          <p14:tracePt t="16196" x="3917950" y="4121150"/>
          <p14:tracePt t="16229" x="3917950" y="4127500"/>
          <p14:tracePt t="16480" x="3905250" y="4133850"/>
          <p14:tracePt t="16487" x="3898900" y="4133850"/>
          <p14:tracePt t="16496" x="3886200" y="4133850"/>
          <p14:tracePt t="16513" x="3829050" y="4140200"/>
          <p14:tracePt t="16529" x="3765550" y="4152900"/>
          <p14:tracePt t="16546" x="3689350" y="4165600"/>
          <p14:tracePt t="16563" x="3581400" y="4184650"/>
          <p14:tracePt t="16579" x="3479800" y="4222750"/>
          <p14:tracePt t="16596" x="3359150" y="4260850"/>
          <p14:tracePt t="16613" x="3232150" y="4318000"/>
          <p14:tracePt t="16629" x="3016250" y="4406900"/>
          <p14:tracePt t="16646" x="2851150" y="4476750"/>
          <p14:tracePt t="16662" x="2673350" y="4533900"/>
          <p14:tracePt t="16679" x="2520950" y="4597400"/>
          <p14:tracePt t="16696" x="2393950" y="4667250"/>
          <p14:tracePt t="16713" x="2241550" y="4781550"/>
          <p14:tracePt t="16729" x="2152650" y="4876800"/>
          <p14:tracePt t="16746" x="2089150" y="4933950"/>
          <p14:tracePt t="16762" x="2051050" y="4984750"/>
          <p14:tracePt t="16764" x="2044700" y="5016500"/>
          <p14:tracePt t="16779" x="2038350" y="5041900"/>
          <p14:tracePt t="17028" x="2025650" y="5041900"/>
          <p14:tracePt t="17036" x="2000250" y="5041900"/>
          <p14:tracePt t="17046" x="1968500" y="5041900"/>
          <p14:tracePt t="17063" x="1917700" y="5041900"/>
          <p14:tracePt t="17079" x="1879600" y="5041900"/>
          <p14:tracePt t="17096" x="1822450" y="5022850"/>
          <p14:tracePt t="17112" x="1790700" y="5010150"/>
          <p14:tracePt t="17129" x="1758950" y="4984750"/>
          <p14:tracePt t="17146" x="1733550" y="4965700"/>
          <p14:tracePt t="17162" x="1708150" y="4921250"/>
          <p14:tracePt t="17179" x="1701800" y="4908550"/>
          <p14:tracePt t="17196" x="1695450" y="4895850"/>
          <p14:tracePt t="17212" x="1689100" y="4876800"/>
          <p14:tracePt t="17229" x="1689100" y="4870450"/>
          <p14:tracePt t="17246" x="1701800" y="4832350"/>
          <p14:tracePt t="17262" x="1720850" y="4800600"/>
          <p14:tracePt t="17279" x="1739900" y="4768850"/>
          <p14:tracePt t="17296" x="1758950" y="4743450"/>
          <p14:tracePt t="17312" x="1778000" y="4724400"/>
          <p14:tracePt t="17329" x="1790700" y="4711700"/>
          <p14:tracePt t="17346" x="1803400" y="4705350"/>
          <p14:tracePt t="17362" x="1809750" y="4705350"/>
          <p14:tracePt t="17561" x="1816100" y="4730750"/>
          <p14:tracePt t="17572" x="1835150" y="4775200"/>
          <p14:tracePt t="17586" x="1860550" y="4838700"/>
          <p14:tracePt t="17596" x="1866900" y="4864100"/>
          <p14:tracePt t="17613" x="1873250" y="4914900"/>
          <p14:tracePt t="17629" x="1879600" y="4984750"/>
          <p14:tracePt t="17646" x="1879600" y="5029200"/>
          <p14:tracePt t="17662" x="1879600" y="5086350"/>
          <p14:tracePt t="17679" x="1885950" y="5162550"/>
          <p14:tracePt t="17695" x="1892300" y="5251450"/>
          <p14:tracePt t="17712" x="1898650" y="5283200"/>
          <p14:tracePt t="17729" x="1898650" y="5302250"/>
          <p14:tracePt t="17746" x="1898650" y="5321300"/>
          <p14:tracePt t="17763" x="1898650" y="5327650"/>
          <p14:tracePt t="17764" x="1898650" y="5334000"/>
          <p14:tracePt t="17779" x="1898650" y="5340350"/>
          <p14:tracePt t="17796" x="1898650" y="5365750"/>
          <p14:tracePt t="17812" x="1898650" y="5372100"/>
          <p14:tracePt t="17829" x="1898650" y="5378450"/>
          <p14:tracePt t="18094" x="1917700" y="5384800"/>
          <p14:tracePt t="18102" x="1924050" y="5391150"/>
          <p14:tracePt t="18112" x="1930400" y="5397500"/>
          <p14:tracePt t="18129" x="1936750" y="5403850"/>
          <p14:tracePt t="18146" x="1949450" y="5403850"/>
          <p14:tracePt t="18162" x="1955800" y="5403850"/>
          <p14:tracePt t="18614" x="1974850" y="5435600"/>
          <p14:tracePt t="18625" x="1987550" y="5461000"/>
          <p14:tracePt t="18638" x="2012950" y="5530850"/>
          <p14:tracePt t="18646" x="2019300" y="5556250"/>
          <p14:tracePt t="18662" x="2025650" y="5657850"/>
          <p14:tracePt t="18679" x="2038350" y="5753100"/>
          <p14:tracePt t="18695" x="2038350" y="5911850"/>
          <p14:tracePt t="18712" x="2032000" y="6032500"/>
          <p14:tracePt t="19008" x="2032000" y="6057900"/>
          <p14:tracePt t="19015" x="2032000" y="6076950"/>
          <p14:tracePt t="19029" x="2032000" y="6108700"/>
          <p14:tracePt t="19045" x="2032000" y="6127750"/>
          <p14:tracePt t="19062" x="2032000" y="6146800"/>
          <p14:tracePt t="19079" x="2032000" y="6153150"/>
          <p14:tracePt t="19095" x="2032000" y="6159500"/>
          <p14:tracePt t="19274" x="2038350" y="6153150"/>
          <p14:tracePt t="19289" x="2044700" y="6140450"/>
          <p14:tracePt t="19301" x="2057400" y="6134100"/>
          <p14:tracePt t="19312" x="2070100" y="6127750"/>
          <p14:tracePt t="19328" x="2095500" y="6108700"/>
          <p14:tracePt t="19345" x="2114550" y="6083300"/>
          <p14:tracePt t="19362" x="2133600" y="6076950"/>
          <p14:tracePt t="19379" x="2146300" y="6064250"/>
          <p14:tracePt t="19395" x="2178050" y="6057900"/>
          <p14:tracePt t="19412" x="2184400" y="6057900"/>
          <p14:tracePt t="19428" x="2197100" y="6051550"/>
          <p14:tracePt t="19445" x="2209800" y="6045200"/>
          <p14:tracePt t="19462" x="2235200" y="6038850"/>
          <p14:tracePt t="19478" x="2247900" y="6038850"/>
          <p14:tracePt t="19495" x="2254250" y="6038850"/>
          <p14:tracePt t="19512" x="2273300" y="6038850"/>
          <p14:tracePt t="19529" x="2286000" y="6038850"/>
          <p14:tracePt t="19545" x="2311400" y="6038850"/>
          <p14:tracePt t="19562" x="2330450" y="6038850"/>
          <p14:tracePt t="19579" x="2343150" y="6038850"/>
          <p14:tracePt t="19595" x="2355850" y="6038850"/>
          <p14:tracePt t="19612" x="2374900" y="6038850"/>
          <p14:tracePt t="19884" x="2387600" y="6038850"/>
          <p14:tracePt t="19891" x="2393950" y="6038850"/>
          <p14:tracePt t="19905" x="2400300" y="6038850"/>
          <p14:tracePt t="19914" x="2406650" y="6038850"/>
          <p14:tracePt t="19928" x="2413000" y="6038850"/>
          <p14:tracePt t="19945" x="2425700" y="6038850"/>
          <p14:tracePt t="19962" x="2438400" y="6038850"/>
          <p14:tracePt t="19978" x="2444750" y="6045200"/>
          <p14:tracePt t="19995" x="2457450" y="6045200"/>
          <p14:tracePt t="20012" x="2470150" y="6045200"/>
          <p14:tracePt t="20028" x="2476500" y="6045200"/>
          <p14:tracePt t="20251" x="2470150" y="6051550"/>
          <p14:tracePt t="20259" x="2457450" y="6051550"/>
          <p14:tracePt t="20268" x="2451100" y="6051550"/>
          <p14:tracePt t="20278" x="2438400" y="6051550"/>
          <p14:tracePt t="20295" x="2400300" y="6057900"/>
          <p14:tracePt t="20312" x="2336800" y="6076950"/>
          <p14:tracePt t="20328" x="2286000" y="6096000"/>
          <p14:tracePt t="20345" x="2254250" y="6115050"/>
          <p14:tracePt t="20362" x="2203450" y="6127750"/>
          <p14:tracePt t="20378" x="2159000" y="6153150"/>
          <p14:tracePt t="20395" x="2089150" y="6178550"/>
          <p14:tracePt t="20412" x="2025650" y="6223000"/>
          <p14:tracePt t="20428" x="1974850" y="6261100"/>
          <p14:tracePt t="20445" x="1917700" y="6299200"/>
          <p14:tracePt t="20462" x="1860550" y="6330950"/>
          <p14:tracePt t="20478" x="1828800" y="6362700"/>
          <p14:tracePt t="20495" x="1790700" y="6388100"/>
          <p14:tracePt t="20512" x="1765300" y="6413500"/>
          <p14:tracePt t="20528" x="1739900" y="6432550"/>
          <p14:tracePt t="20545" x="1720850" y="6464300"/>
          <p14:tracePt t="20561" x="1708150" y="6477000"/>
          <p14:tracePt t="20578" x="1708150" y="6483350"/>
          <p14:tracePt t="20595" x="1708150" y="6489700"/>
          <p14:tracePt t="20612" x="1708150" y="6508750"/>
          <p14:tracePt t="20628" x="1708150" y="6521450"/>
          <p14:tracePt t="20645" x="1720850" y="6540500"/>
          <p14:tracePt t="20662" x="1771650" y="6578600"/>
          <p14:tracePt t="20728" x="2152650" y="6762750"/>
          <p14:tracePt t="20745" x="2209800" y="6788150"/>
          <p14:tracePt t="20762" x="2273300" y="6813550"/>
          <p14:tracePt t="20778" x="2292350" y="6819900"/>
          <p14:tracePt t="20795" x="2317750" y="6819900"/>
          <p14:tracePt t="20828" x="2324100" y="6819900"/>
          <p14:tracePt t="21041" x="2387600" y="6819900"/>
          <p14:tracePt t="21049" x="2444750" y="6819900"/>
          <p14:tracePt t="21055" x="2508250" y="6819900"/>
          <p14:tracePt t="21064" x="2571750" y="6819900"/>
          <p14:tracePt t="21078" x="2667000" y="6819900"/>
          <p14:tracePt t="21095" x="2755900" y="6819900"/>
          <p14:tracePt t="21112" x="2813050" y="6819900"/>
          <p14:tracePt t="21128" x="2863850" y="6819900"/>
          <p14:tracePt t="21145" x="2940050" y="6819900"/>
          <p14:tracePt t="21162" x="2978150" y="6819900"/>
          <p14:tracePt t="21178" x="3016250" y="6819900"/>
          <p14:tracePt t="21195" x="3035300" y="6819900"/>
          <p14:tracePt t="21212" x="3048000" y="6819900"/>
          <p14:tracePt t="21228" x="3060700" y="6819900"/>
          <p14:tracePt t="21245" x="3067050" y="6819900"/>
          <p14:tracePt t="21882" x="3067050" y="6826250"/>
          <p14:tracePt t="21889" x="3067050" y="6832600"/>
          <p14:tracePt t="21899" x="3067050" y="6838950"/>
          <p14:tracePt t="21919" x="3060700" y="6845300"/>
          <p14:tracePt t="21941" x="3054350" y="6845300"/>
          <p14:tracePt t="21956" x="3054350" y="6851650"/>
          <p14:tracePt t="21964" x="3048000" y="6851650"/>
          <p14:tracePt t="22400" x="3041650" y="6851650"/>
          <p14:tracePt t="23181" x="3035300" y="6851650"/>
          <p14:tracePt t="23226" x="3028950" y="6851650"/>
          <p14:tracePt t="23370" x="3022600" y="6851650"/>
          <p14:tracePt t="23422" x="3016250" y="6851650"/>
          <p14:tracePt t="23437" x="3009900" y="6851650"/>
          <p14:tracePt t="23466" x="3003550" y="6851650"/>
          <p14:tracePt t="23482" x="2997200" y="68516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8CE1E6-A27B-4C93-91CB-ED27D018B2E4}"/>
              </a:ext>
            </a:extLst>
          </p:cNvPr>
          <p:cNvSpPr/>
          <p:nvPr/>
        </p:nvSpPr>
        <p:spPr>
          <a:xfrm>
            <a:off x="1338269" y="1690439"/>
            <a:ext cx="8974774" cy="144655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IN" sz="4400" b="1" dirty="0">
                <a:solidFill>
                  <a:srgbClr val="0070C0"/>
                </a:solidFill>
              </a:rPr>
              <a:t> 2. What is the difference in ice, water and steam?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2C522B-CAFE-4B8F-97BE-DE618148D9AC}"/>
              </a:ext>
            </a:extLst>
          </p:cNvPr>
          <p:cNvSpPr txBox="1"/>
          <p:nvPr/>
        </p:nvSpPr>
        <p:spPr>
          <a:xfrm>
            <a:off x="1990845" y="3588152"/>
            <a:ext cx="91555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sz="4000" dirty="0"/>
              <a:t>Ice, water &amp; steam are in different state. i.e. solid, liquid &amp; gaseous respectively.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DB1BF4-C35C-4A96-92E5-855EDF74666B}"/>
              </a:ext>
            </a:extLst>
          </p:cNvPr>
          <p:cNvSpPr txBox="1"/>
          <p:nvPr/>
        </p:nvSpPr>
        <p:spPr>
          <a:xfrm>
            <a:off x="288806" y="292368"/>
            <a:ext cx="409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FFC000"/>
                </a:solidFill>
              </a:rPr>
              <a:t>Can You recall?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CF1523B-77F2-49F6-B18C-B917D635C3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151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1228">
        <p:split orient="vert"/>
      </p:transition>
    </mc:Choice>
    <mc:Fallback>
      <p:transition spd="slow" advTm="21228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0" x="7156450" y="3873500"/>
          <p14:tracePt t="587" x="7156450" y="3860800"/>
          <p14:tracePt t="598" x="7156450" y="3848100"/>
          <p14:tracePt t="614" x="7131050" y="3803650"/>
          <p14:tracePt t="631" x="7048500" y="3746500"/>
          <p14:tracePt t="648" x="6807200" y="3644900"/>
          <p14:tracePt t="664" x="6591300" y="3581400"/>
          <p14:tracePt t="681" x="6330950" y="3549650"/>
          <p14:tracePt t="698" x="6051550" y="3536950"/>
          <p14:tracePt t="714" x="5784850" y="3562350"/>
          <p14:tracePt t="731" x="5530850" y="3613150"/>
          <p14:tracePt t="1077" x="5441950" y="3543300"/>
          <p14:tracePt t="1084" x="5372100" y="3467100"/>
          <p14:tracePt t="1098" x="5276850" y="3390900"/>
          <p14:tracePt t="1114" x="5022850" y="3213100"/>
          <p14:tracePt t="1131" x="4781550" y="3130550"/>
          <p14:tracePt t="1148" x="4578350" y="3073400"/>
          <p14:tracePt t="1164" x="4400550" y="3041650"/>
          <p14:tracePt t="1181" x="4133850" y="3016250"/>
          <p14:tracePt t="1198" x="4013200" y="3003550"/>
          <p14:tracePt t="1215" x="3956050" y="2990850"/>
          <p14:tracePt t="1231" x="3937000" y="2990850"/>
          <p14:tracePt t="1521" x="3886200" y="2978150"/>
          <p14:tracePt t="1528" x="3822700" y="2959100"/>
          <p14:tracePt t="1536" x="3746500" y="2933700"/>
          <p14:tracePt t="1547" x="3676650" y="2889250"/>
          <p14:tracePt t="1564" x="3575050" y="2844800"/>
          <p14:tracePt t="1581" x="3441700" y="2749550"/>
          <p14:tracePt t="1598" x="3365500" y="2692400"/>
          <p14:tracePt t="1614" x="3321050" y="2616200"/>
          <p14:tracePt t="1631" x="3282950" y="2559050"/>
          <p14:tracePt t="1648" x="3276600" y="2508250"/>
          <p14:tracePt t="1664" x="3276600" y="2495550"/>
          <p14:tracePt t="1681" x="3308350" y="2457450"/>
          <p14:tracePt t="1698" x="3359150" y="2438400"/>
          <p14:tracePt t="1715" x="3460750" y="2419350"/>
          <p14:tracePt t="1731" x="3644900" y="2413000"/>
          <p14:tracePt t="1748" x="3746500" y="2413000"/>
          <p14:tracePt t="1764" x="3854450" y="2413000"/>
          <p14:tracePt t="1781" x="3905250" y="2413000"/>
          <p14:tracePt t="1797" x="3930650" y="2413000"/>
          <p14:tracePt t="1814" x="3975100" y="2413000"/>
          <p14:tracePt t="1831" x="4000500" y="2413000"/>
          <p14:tracePt t="1847" x="4013200" y="2413000"/>
          <p14:tracePt t="2100" x="4032250" y="2413000"/>
          <p14:tracePt t="2107" x="4057650" y="2413000"/>
          <p14:tracePt t="2116" x="4102100" y="2413000"/>
          <p14:tracePt t="2131" x="4178300" y="2413000"/>
          <p14:tracePt t="2148" x="4267200" y="2425700"/>
          <p14:tracePt t="2164" x="4375150" y="2438400"/>
          <p14:tracePt t="2181" x="4483100" y="2444750"/>
          <p14:tracePt t="2197" x="4616450" y="2444750"/>
          <p14:tracePt t="2214" x="4673600" y="2444750"/>
          <p14:tracePt t="2231" x="4724400" y="2432050"/>
          <p14:tracePt t="2247" x="4756150" y="2425700"/>
          <p14:tracePt t="2264" x="4787900" y="2425700"/>
          <p14:tracePt t="2281" x="4800600" y="2425700"/>
          <p14:tracePt t="2529" x="4851400" y="2425700"/>
          <p14:tracePt t="2535" x="4914900" y="2425700"/>
          <p14:tracePt t="2547" x="4965700" y="2425700"/>
          <p14:tracePt t="2565" x="5054600" y="2425700"/>
          <p14:tracePt t="2581" x="5175250" y="2425700"/>
          <p14:tracePt t="2597" x="5270500" y="2419350"/>
          <p14:tracePt t="2614" x="5365750" y="2419350"/>
          <p14:tracePt t="2631" x="5467350" y="2425700"/>
          <p14:tracePt t="2647" x="5530850" y="2432050"/>
          <p14:tracePt t="2664" x="5594350" y="2438400"/>
          <p14:tracePt t="2681" x="5619750" y="2438400"/>
          <p14:tracePt t="2957" x="5664200" y="2444750"/>
          <p14:tracePt t="2965" x="5715000" y="2451100"/>
          <p14:tracePt t="2981" x="5822950" y="2463800"/>
          <p14:tracePt t="2997" x="5956300" y="2482850"/>
          <p14:tracePt t="3014" x="6083300" y="2489200"/>
          <p14:tracePt t="3031" x="6191250" y="2514600"/>
          <p14:tracePt t="3032" x="6248400" y="2514600"/>
          <p14:tracePt t="3047" x="6311900" y="2514600"/>
          <p14:tracePt t="3064" x="6369050" y="2520950"/>
          <p14:tracePt t="3081" x="6407150" y="2520950"/>
          <p14:tracePt t="3097" x="6438900" y="2520950"/>
          <p14:tracePt t="3114" x="6457950" y="2520950"/>
          <p14:tracePt t="3131" x="6470650" y="2520950"/>
          <p14:tracePt t="3147" x="6483350" y="2520950"/>
          <p14:tracePt t="3164" x="6489700" y="2520950"/>
          <p14:tracePt t="3461" x="6502400" y="2527300"/>
          <p14:tracePt t="3471" x="6527800" y="2533650"/>
          <p14:tracePt t="3481" x="6559550" y="2546350"/>
          <p14:tracePt t="3497" x="6623050" y="2565400"/>
          <p14:tracePt t="3514" x="6718300" y="2603500"/>
          <p14:tracePt t="3531" x="6788150" y="2616200"/>
          <p14:tracePt t="3547" x="6877050" y="2628900"/>
          <p14:tracePt t="3564" x="6953250" y="2635250"/>
          <p14:tracePt t="3581" x="7042150" y="2635250"/>
          <p14:tracePt t="3597" x="7131050" y="2635250"/>
          <p14:tracePt t="3614" x="7169150" y="2635250"/>
          <p14:tracePt t="3630" x="7188200" y="2635250"/>
          <p14:tracePt t="3897" x="7213600" y="2635250"/>
          <p14:tracePt t="3905" x="7251700" y="2635250"/>
          <p14:tracePt t="3914" x="7283450" y="2635250"/>
          <p14:tracePt t="3930" x="7372350" y="2635250"/>
          <p14:tracePt t="3947" x="7448550" y="2635250"/>
          <p14:tracePt t="3964" x="7543800" y="2635250"/>
          <p14:tracePt t="3980" x="7664450" y="2628900"/>
          <p14:tracePt t="3997" x="7747000" y="2628900"/>
          <p14:tracePt t="4014" x="7791450" y="2628900"/>
          <p14:tracePt t="4030" x="7823200" y="2628900"/>
          <p14:tracePt t="4032" x="7835900" y="2628900"/>
          <p14:tracePt t="4047" x="7842250" y="2628900"/>
          <p14:tracePt t="4064" x="7861300" y="2628900"/>
          <p14:tracePt t="4080" x="7867650" y="2628900"/>
          <p14:tracePt t="4357" x="7905750" y="2628900"/>
          <p14:tracePt t="4367" x="7969250" y="2628900"/>
          <p14:tracePt t="4372" x="8032750" y="2628900"/>
          <p14:tracePt t="4380" x="8089900" y="2628900"/>
          <p14:tracePt t="4397" x="8197850" y="2616200"/>
          <p14:tracePt t="4413" x="8293100" y="2609850"/>
          <p14:tracePt t="4430" x="8401050" y="2609850"/>
          <p14:tracePt t="4447" x="8553450" y="2597150"/>
          <p14:tracePt t="4464" x="8642350" y="2590800"/>
          <p14:tracePt t="4480" x="8705850" y="2590800"/>
          <p14:tracePt t="4497" x="8756650" y="2590800"/>
          <p14:tracePt t="4514" x="8775700" y="2590800"/>
          <p14:tracePt t="4530" x="8788400" y="2590800"/>
          <p14:tracePt t="4547" x="8801100" y="2590800"/>
          <p14:tracePt t="4567" x="8794750" y="2590800"/>
          <p14:tracePt t="4580" x="8788400" y="2590800"/>
          <p14:tracePt t="4597" x="8756650" y="2609850"/>
          <p14:tracePt t="4614" x="8718550" y="2616200"/>
          <p14:tracePt t="4630" x="8674100" y="2622550"/>
          <p14:tracePt t="4647" x="8642350" y="2622550"/>
          <p14:tracePt t="4664" x="8616950" y="2622550"/>
          <p14:tracePt t="4680" x="8597900" y="2622550"/>
          <p14:tracePt t="4697" x="8591550" y="2622550"/>
          <p14:tracePt t="4714" x="8585200" y="2622550"/>
          <p14:tracePt t="4770" x="8591550" y="2622550"/>
          <p14:tracePt t="4777" x="8597900" y="2622550"/>
          <p14:tracePt t="4785" x="8610600" y="2622550"/>
          <p14:tracePt t="4797" x="8629650" y="2622550"/>
          <p14:tracePt t="4813" x="8661400" y="2622550"/>
          <p14:tracePt t="4830" x="8705850" y="2622550"/>
          <p14:tracePt t="4847" x="8718550" y="2622550"/>
          <p14:tracePt t="4863" x="8724900" y="2622550"/>
          <p14:tracePt t="4880" x="8737600" y="2622550"/>
          <p14:tracePt t="4897" x="8743950" y="2622550"/>
          <p14:tracePt t="5230" x="8743950" y="2628900"/>
          <p14:tracePt t="5260" x="8743950" y="2635250"/>
          <p14:tracePt t="5267" x="8743950" y="2641600"/>
          <p14:tracePt t="5280" x="8737600" y="2647950"/>
          <p14:tracePt t="5297" x="8718550" y="2667000"/>
          <p14:tracePt t="5313" x="8712200" y="2673350"/>
          <p14:tracePt t="5330" x="8693150" y="2686050"/>
          <p14:tracePt t="5347" x="8667750" y="2711450"/>
          <p14:tracePt t="5364" x="8629650" y="2730500"/>
          <p14:tracePt t="5380" x="8553450" y="2787650"/>
          <p14:tracePt t="5397" x="8489950" y="2819400"/>
          <p14:tracePt t="5413" x="8413750" y="2863850"/>
          <p14:tracePt t="5430" x="8356600" y="2908300"/>
          <p14:tracePt t="5447" x="8305800" y="2933700"/>
          <p14:tracePt t="5463" x="8235950" y="2978150"/>
          <p14:tracePt t="5480" x="8191500" y="3003550"/>
          <p14:tracePt t="5497" x="8153400" y="3022600"/>
          <p14:tracePt t="5513" x="8121650" y="3048000"/>
          <p14:tracePt t="5530" x="8077200" y="3067050"/>
          <p14:tracePt t="5547" x="8064500" y="3079750"/>
          <p14:tracePt t="5563" x="8058150" y="3086100"/>
          <p14:tracePt t="5580" x="8045450" y="3092450"/>
          <p14:tracePt t="5597" x="8045450" y="3098800"/>
          <p14:tracePt t="5613" x="8039100" y="3098800"/>
          <p14:tracePt t="6133" x="8051800" y="3098800"/>
          <p14:tracePt t="6140" x="8077200" y="3098800"/>
          <p14:tracePt t="6147" x="8096250" y="3098800"/>
          <p14:tracePt t="6163" x="8134350" y="3098800"/>
          <p14:tracePt t="6180" x="8166100" y="3098800"/>
          <p14:tracePt t="6197" x="8178800" y="3098800"/>
          <p14:tracePt t="6214" x="8197850" y="3098800"/>
          <p14:tracePt t="6230" x="8216900" y="3098800"/>
          <p14:tracePt t="6263" x="8223250" y="3098800"/>
          <p14:tracePt t="6280" x="8229600" y="3098800"/>
          <p14:tracePt t="7140" x="8229600" y="3092450"/>
          <p14:tracePt t="7150" x="8223250" y="3092450"/>
          <p14:tracePt t="7170" x="8210550" y="3092450"/>
          <p14:tracePt t="7178" x="8204200" y="3092450"/>
          <p14:tracePt t="7185" x="8204200" y="3086100"/>
          <p14:tracePt t="7196" x="8197850" y="3086100"/>
          <p14:tracePt t="7213" x="8191500" y="3086100"/>
          <p14:tracePt t="7230" x="8178800" y="3086100"/>
          <p14:tracePt t="7246" x="8153400" y="3086100"/>
          <p14:tracePt t="7263" x="8134350" y="3086100"/>
          <p14:tracePt t="7280" x="8089900" y="3086100"/>
          <p14:tracePt t="7297" x="8039100" y="3092450"/>
          <p14:tracePt t="7313" x="7937500" y="3105150"/>
          <p14:tracePt t="7329" x="7835900" y="3124200"/>
          <p14:tracePt t="7346" x="7747000" y="3130550"/>
          <p14:tracePt t="7363" x="7670800" y="3136900"/>
          <p14:tracePt t="7380" x="7588250" y="3162300"/>
          <p14:tracePt t="7396" x="7385050" y="3200400"/>
          <p14:tracePt t="7413" x="7207250" y="3263900"/>
          <p14:tracePt t="7429" x="7035800" y="3340100"/>
          <p14:tracePt t="7446" x="6870700" y="3409950"/>
          <p14:tracePt t="7463" x="6718300" y="3454400"/>
          <p14:tracePt t="7479" x="6559550" y="3498850"/>
          <p14:tracePt t="7496" x="6489700" y="3524250"/>
          <p14:tracePt t="7513" x="6451600" y="3524250"/>
          <p14:tracePt t="7530" x="6438900" y="3530600"/>
          <p14:tracePt t="7531" x="6432550" y="3530600"/>
          <p14:tracePt t="7811" x="6413500" y="3530600"/>
          <p14:tracePt t="7822" x="6375400" y="3530600"/>
          <p14:tracePt t="7829" x="6318250" y="3530600"/>
          <p14:tracePt t="7846" x="6178550" y="3549650"/>
          <p14:tracePt t="7863" x="6026150" y="3587750"/>
          <p14:tracePt t="7880" x="5943600" y="3625850"/>
          <p14:tracePt t="7896" x="5848350" y="3651250"/>
          <p14:tracePt t="7913" x="5772150" y="3670300"/>
          <p14:tracePt t="7929" x="5676900" y="3708400"/>
          <p14:tracePt t="7946" x="5562600" y="3740150"/>
          <p14:tracePt t="7963" x="5492750" y="3765550"/>
          <p14:tracePt t="7980" x="5435600" y="3790950"/>
          <p14:tracePt t="7996" x="5397500" y="3790950"/>
          <p14:tracePt t="8013" x="5365750" y="3810000"/>
          <p14:tracePt t="8029" x="5346700" y="3822700"/>
          <p14:tracePt t="8046" x="5340350" y="3822700"/>
          <p14:tracePt t="8134" x="5340350" y="3829050"/>
          <p14:tracePt t="8149" x="5340350" y="3835400"/>
          <p14:tracePt t="8165" x="5340350" y="3841750"/>
          <p14:tracePt t="8231" x="5340350" y="3848100"/>
          <p14:tracePt t="8261" x="5353050" y="3848100"/>
          <p14:tracePt t="8299" x="5353050" y="3854450"/>
          <p14:tracePt t="8314" x="5359400" y="3854450"/>
          <p14:tracePt t="8743" x="5334000" y="3867150"/>
          <p14:tracePt t="8750" x="5289550" y="3886200"/>
          <p14:tracePt t="8763" x="5257800" y="3905250"/>
          <p14:tracePt t="8780" x="5194300" y="3949700"/>
          <p14:tracePt t="8796" x="5111750" y="4006850"/>
          <p14:tracePt t="8813" x="5054600" y="4038600"/>
          <p14:tracePt t="8829" x="4997450" y="4083050"/>
          <p14:tracePt t="8846" x="4921250" y="4133850"/>
          <p14:tracePt t="8862" x="4806950" y="4222750"/>
          <p14:tracePt t="8879" x="4730750" y="4267200"/>
          <p14:tracePt t="8896" x="4654550" y="4318000"/>
          <p14:tracePt t="8912" x="4591050" y="4368800"/>
          <p14:tracePt t="8929" x="4533900" y="4406900"/>
          <p14:tracePt t="8946" x="4464050" y="4464050"/>
          <p14:tracePt t="8963" x="4425950" y="4495800"/>
          <p14:tracePt t="8979" x="4406900" y="4514850"/>
          <p14:tracePt t="8996" x="4394200" y="4527550"/>
          <p14:tracePt t="9013" x="4381500" y="4540250"/>
          <p14:tracePt t="9029" x="4381500" y="4552950"/>
          <p14:tracePt t="9081" x="4387850" y="4552950"/>
          <p14:tracePt t="9089" x="4394200" y="4552950"/>
          <p14:tracePt t="9096" x="4400550" y="4546600"/>
          <p14:tracePt t="9112" x="4451350" y="4521200"/>
          <p14:tracePt t="9129" x="4514850" y="4502150"/>
          <p14:tracePt t="9146" x="4584700" y="4483100"/>
          <p14:tracePt t="9163" x="4616450" y="4451350"/>
          <p14:tracePt t="9179" x="4667250" y="4432300"/>
          <p14:tracePt t="9196" x="4686300" y="4413250"/>
          <p14:tracePt t="9212" x="4724400" y="4400550"/>
          <p14:tracePt t="9229" x="4743450" y="4394200"/>
          <p14:tracePt t="9246" x="4775200" y="4381500"/>
          <p14:tracePt t="9262" x="4813300" y="4375150"/>
          <p14:tracePt t="9279" x="4826000" y="4368800"/>
          <p14:tracePt t="9296" x="4838700" y="4356100"/>
          <p14:tracePt t="9312" x="4845050" y="4349750"/>
          <p14:tracePt t="9871" x="4857750" y="4349750"/>
          <p14:tracePt t="9879" x="4864100" y="4343400"/>
          <p14:tracePt t="9886" x="4876800" y="4343400"/>
          <p14:tracePt t="9895" x="4889500" y="4337050"/>
          <p14:tracePt t="9912" x="4895850" y="4337050"/>
          <p14:tracePt t="9929" x="4914900" y="4330700"/>
          <p14:tracePt t="9945" x="4927600" y="4324350"/>
          <p14:tracePt t="9962" x="4959350" y="4318000"/>
          <p14:tracePt t="9979" x="4965700" y="4318000"/>
          <p14:tracePt t="9995" x="4978400" y="4311650"/>
          <p14:tracePt t="10012" x="4997450" y="4305300"/>
          <p14:tracePt t="10029" x="5010150" y="4305300"/>
          <p14:tracePt t="10046" x="5016500" y="4305300"/>
          <p14:tracePt t="10074" x="5022850" y="4305300"/>
          <p14:tracePt t="10089" x="5029200" y="4305300"/>
          <p14:tracePt t="10111" x="5035550" y="4305300"/>
          <p14:tracePt t="10164" x="5041900" y="4305300"/>
          <p14:tracePt t="10172" x="5048250" y="4305300"/>
          <p14:tracePt t="10186" x="5054600" y="4305300"/>
          <p14:tracePt t="10196" x="5060950" y="4305300"/>
          <p14:tracePt t="10212" x="5067300" y="4298950"/>
          <p14:tracePt t="10229" x="5080000" y="4286250"/>
          <p14:tracePt t="10246" x="5092700" y="4286250"/>
          <p14:tracePt t="10262" x="5099050" y="4286250"/>
          <p14:tracePt t="10360" x="5099050" y="4279900"/>
          <p14:tracePt t="10367" x="5105400" y="4279900"/>
          <p14:tracePt t="10379" x="5111750" y="4279900"/>
          <p14:tracePt t="10405" x="5111750" y="4273550"/>
          <p14:tracePt t="10412" x="5118100" y="4273550"/>
          <p14:tracePt t="10435" x="5124450" y="4273550"/>
          <p14:tracePt t="10445" x="5124450" y="4267200"/>
          <p14:tracePt t="10462" x="5130800" y="4267200"/>
          <p14:tracePt t="10479" x="5137150" y="4267200"/>
          <p14:tracePt t="10495" x="5143500" y="4267200"/>
          <p14:tracePt t="10512" x="5149850" y="4267200"/>
          <p14:tracePt t="10548" x="5156200" y="4267200"/>
          <p14:tracePt t="10565" x="5162550" y="4267200"/>
          <p14:tracePt t="10593" x="5162550" y="4260850"/>
          <p14:tracePt t="10601" x="5168900" y="4260850"/>
          <p14:tracePt t="10612" x="5181600" y="4260850"/>
          <p14:tracePt t="10629" x="5187950" y="4260850"/>
          <p14:tracePt t="10645" x="5207000" y="4254500"/>
          <p14:tracePt t="10662" x="5226050" y="4254500"/>
          <p14:tracePt t="10679" x="5245100" y="4241800"/>
          <p14:tracePt t="10696" x="5270500" y="4241800"/>
          <p14:tracePt t="10712" x="5295900" y="4241800"/>
          <p14:tracePt t="10729" x="5340350" y="4235450"/>
          <p14:tracePt t="10745" x="5365750" y="4235450"/>
          <p14:tracePt t="10762" x="5403850" y="4229100"/>
          <p14:tracePt t="10779" x="5422900" y="4229100"/>
          <p14:tracePt t="10796" x="5448300" y="4229100"/>
          <p14:tracePt t="10812" x="5480050" y="4229100"/>
          <p14:tracePt t="10829" x="5486400" y="4229100"/>
          <p14:tracePt t="11097" x="5518150" y="4229100"/>
          <p14:tracePt t="11105" x="5575300" y="4235450"/>
          <p14:tracePt t="11112" x="5638800" y="4248150"/>
          <p14:tracePt t="11129" x="5727700" y="4254500"/>
          <p14:tracePt t="11145" x="5803900" y="4260850"/>
          <p14:tracePt t="11162" x="5867400" y="4267200"/>
          <p14:tracePt t="11178" x="5924550" y="4273550"/>
          <p14:tracePt t="11195" x="5994400" y="4273550"/>
          <p14:tracePt t="11212" x="6026150" y="4279900"/>
          <p14:tracePt t="11229" x="6038850" y="4279900"/>
          <p14:tracePt t="11245" x="6057900" y="4279900"/>
          <p14:tracePt t="11495" x="6108700" y="4279900"/>
          <p14:tracePt t="11502" x="6172200" y="4279900"/>
          <p14:tracePt t="11512" x="6235700" y="4279900"/>
          <p14:tracePt t="11528" x="6343650" y="4279900"/>
          <p14:tracePt t="11545" x="6464300" y="4267200"/>
          <p14:tracePt t="11562" x="6553200" y="4260850"/>
          <p14:tracePt t="11578" x="6680200" y="4254500"/>
          <p14:tracePt t="11595" x="6762750" y="4241800"/>
          <p14:tracePt t="11612" x="6838950" y="4241800"/>
          <p14:tracePt t="11629" x="6902450" y="4235450"/>
          <p14:tracePt t="11647" x="6959600" y="4229100"/>
          <p14:tracePt t="11662" x="7010400" y="4229100"/>
          <p14:tracePt t="11678" x="7029450" y="4229100"/>
          <p14:tracePt t="11695" x="7035800" y="4229100"/>
          <p14:tracePt t="12090" x="7067550" y="4229100"/>
          <p14:tracePt t="12097" x="7118350" y="4229100"/>
          <p14:tracePt t="12105" x="7162800" y="4229100"/>
          <p14:tracePt t="12114" x="7213600" y="4229100"/>
          <p14:tracePt t="12128" x="7340600" y="4216400"/>
          <p14:tracePt t="12145" x="7473950" y="4203700"/>
          <p14:tracePt t="12162" x="7600950" y="4197350"/>
          <p14:tracePt t="12179" x="7689850" y="4197350"/>
          <p14:tracePt t="12195" x="7804150" y="4197350"/>
          <p14:tracePt t="12212" x="7893050" y="4197350"/>
          <p14:tracePt t="12228" x="7962900" y="4191000"/>
          <p14:tracePt t="12245" x="8001000" y="4191000"/>
          <p14:tracePt t="12534" x="8032750" y="4191000"/>
          <p14:tracePt t="12541" x="8083550" y="4191000"/>
          <p14:tracePt t="12550" x="8108950" y="4191000"/>
          <p14:tracePt t="12562" x="8147050" y="4191000"/>
          <p14:tracePt t="12578" x="8248650" y="4197350"/>
          <p14:tracePt t="12595" x="8318500" y="4203700"/>
          <p14:tracePt t="12612" x="8369300" y="4210050"/>
          <p14:tracePt t="12628" x="8420100" y="4210050"/>
          <p14:tracePt t="12645" x="8445500" y="4210050"/>
          <p14:tracePt t="12917" x="8496300" y="4210050"/>
          <p14:tracePt t="12928" x="8566150" y="4210050"/>
          <p14:tracePt t="12935" x="8642350" y="4210050"/>
          <p14:tracePt t="12945" x="8705850" y="4210050"/>
          <p14:tracePt t="12962" x="8813800" y="4210050"/>
          <p14:tracePt t="12978" x="8972550" y="4210050"/>
          <p14:tracePt t="12995" x="9080500" y="4210050"/>
          <p14:tracePt t="13011" x="9156700" y="4210050"/>
          <p14:tracePt t="13028" x="9220200" y="4210050"/>
          <p14:tracePt t="13029" x="9245600" y="4210050"/>
          <p14:tracePt t="13302" x="9290050" y="4216400"/>
          <p14:tracePt t="13308" x="9359900" y="4222750"/>
          <p14:tracePt t="13318" x="9423400" y="4222750"/>
          <p14:tracePt t="13328" x="9486900" y="4229100"/>
          <p14:tracePt t="13345" x="9601200" y="4229100"/>
          <p14:tracePt t="13361" x="9740900" y="4229100"/>
          <p14:tracePt t="13378" x="9817100" y="4229100"/>
          <p14:tracePt t="13395" x="9842500" y="4229100"/>
          <p14:tracePt t="13640" x="9880600" y="4241800"/>
          <p14:tracePt t="13650" x="9925050" y="4248150"/>
          <p14:tracePt t="13662" x="10026650" y="4267200"/>
          <p14:tracePt t="13678" x="10115550" y="4286250"/>
          <p14:tracePt t="13695" x="10191750" y="4292600"/>
          <p14:tracePt t="13712" x="10293350" y="4305300"/>
          <p14:tracePt t="13728" x="10382250" y="4305300"/>
          <p14:tracePt t="13745" x="10452100" y="4305300"/>
          <p14:tracePt t="13762" x="10458450" y="4305300"/>
          <p14:tracePt t="13970" x="10496550" y="4305300"/>
          <p14:tracePt t="13978" x="10566400" y="4305300"/>
          <p14:tracePt t="13985" x="10629900" y="4305300"/>
          <p14:tracePt t="13995" x="10693400" y="4305300"/>
          <p14:tracePt t="14011" x="10775950" y="4305300"/>
          <p14:tracePt t="14028" x="10833100" y="4305300"/>
          <p14:tracePt t="14030" x="10852150" y="4305300"/>
          <p14:tracePt t="14044" x="10877550" y="4305300"/>
          <p14:tracePt t="14061" x="10896600" y="4305300"/>
          <p14:tracePt t="14078" x="10902950" y="4305300"/>
          <p14:tracePt t="14094" x="10909300" y="4305300"/>
          <p14:tracePt t="14111" x="10922000" y="4305300"/>
          <p14:tracePt t="14699" x="10896600" y="4305300"/>
          <p14:tracePt t="14706" x="10877550" y="4305300"/>
          <p14:tracePt t="14715" x="10833100" y="4305300"/>
          <p14:tracePt t="14728" x="10807700" y="4311650"/>
          <p14:tracePt t="14744" x="10693400" y="4318000"/>
          <p14:tracePt t="14761" x="10598150" y="4330700"/>
          <p14:tracePt t="14778" x="10471150" y="4337050"/>
          <p14:tracePt t="14795" x="10306050" y="4349750"/>
          <p14:tracePt t="14811" x="9975850" y="4387850"/>
          <p14:tracePt t="14828" x="9759950" y="4413250"/>
          <p14:tracePt t="14844" x="9499600" y="4464050"/>
          <p14:tracePt t="14861" x="9182100" y="4533900"/>
          <p14:tracePt t="14878" x="8839200" y="4622800"/>
          <p14:tracePt t="14894" x="8318500" y="4775200"/>
          <p14:tracePt t="14911" x="7969250" y="4883150"/>
          <p14:tracePt t="14928" x="7639050" y="4984750"/>
          <p14:tracePt t="14944" x="7366000" y="5086350"/>
          <p14:tracePt t="14961" x="7131050" y="5194300"/>
          <p14:tracePt t="14978" x="6934200" y="5289550"/>
          <p14:tracePt t="14994" x="6870700" y="5334000"/>
          <p14:tracePt t="15011" x="6838950" y="5353050"/>
          <p14:tracePt t="15308" x="6781800" y="5353050"/>
          <p14:tracePt t="15316" x="6692900" y="5334000"/>
          <p14:tracePt t="15328" x="6591300" y="5321300"/>
          <p14:tracePt t="15345" x="6407150" y="5302250"/>
          <p14:tracePt t="15361" x="6102350" y="5295900"/>
          <p14:tracePt t="15378" x="5892800" y="5295900"/>
          <p14:tracePt t="15394" x="5664200" y="5295900"/>
          <p14:tracePt t="15411" x="5441950" y="5314950"/>
          <p14:tracePt t="15427" x="5130800" y="5365750"/>
          <p14:tracePt t="15444" x="4946650" y="5403850"/>
          <p14:tracePt t="15461" x="4806950" y="5441950"/>
          <p14:tracePt t="15478" x="4711700" y="5473700"/>
          <p14:tracePt t="15495" x="4660900" y="5492750"/>
          <p14:tracePt t="15511" x="4629150" y="5511800"/>
          <p14:tracePt t="15528" x="4622800" y="5511800"/>
          <p14:tracePt t="15544" x="4622800" y="5518150"/>
          <p14:tracePt t="15565" x="4622800" y="5524500"/>
          <p14:tracePt t="15578" x="4635500" y="5524500"/>
          <p14:tracePt t="15872" x="4597400" y="5518150"/>
          <p14:tracePt t="15881" x="4552950" y="5499100"/>
          <p14:tracePt t="15887" x="4502150" y="5473700"/>
          <p14:tracePt t="15895" x="4451350" y="5467350"/>
          <p14:tracePt t="15911" x="4368800" y="5435600"/>
          <p14:tracePt t="15927" x="4311650" y="5422900"/>
          <p14:tracePt t="15944" x="4254500" y="5416550"/>
          <p14:tracePt t="15961" x="4216400" y="5410200"/>
          <p14:tracePt t="15977" x="4191000" y="5410200"/>
          <p14:tracePt t="15994" x="4178300" y="5410200"/>
          <p14:tracePt t="16011" x="4165600" y="5410200"/>
          <p14:tracePt t="16105" x="4171950" y="5410200"/>
          <p14:tracePt t="16113" x="4184650" y="5410200"/>
          <p14:tracePt t="16120" x="4191000" y="5410200"/>
          <p14:tracePt t="16127" x="4216400" y="5410200"/>
          <p14:tracePt t="16144" x="4311650" y="5410200"/>
          <p14:tracePt t="16161" x="4406900" y="5410200"/>
          <p14:tracePt t="16178" x="4483100" y="5410200"/>
          <p14:tracePt t="16194" x="4540250" y="5416550"/>
          <p14:tracePt t="16211" x="4597400" y="5416550"/>
          <p14:tracePt t="16227" x="4616450" y="5422900"/>
          <p14:tracePt t="16244" x="4648200" y="5422900"/>
          <p14:tracePt t="16261" x="4673600" y="5422900"/>
          <p14:tracePt t="16277" x="4699000" y="5429250"/>
          <p14:tracePt t="16294" x="4724400" y="5429250"/>
          <p14:tracePt t="16311" x="4743450" y="5429250"/>
          <p14:tracePt t="16327" x="4762500" y="5429250"/>
          <p14:tracePt t="16345" x="4775200" y="5429250"/>
          <p14:tracePt t="16361" x="4787900" y="5429250"/>
          <p14:tracePt t="16377" x="4794250" y="5429250"/>
          <p14:tracePt t="17015" x="4819650" y="5429250"/>
          <p14:tracePt t="17022" x="4857750" y="5429250"/>
          <p14:tracePt t="17030" x="4883150" y="5429250"/>
          <p14:tracePt t="17044" x="4921250" y="5429250"/>
          <p14:tracePt t="17061" x="5010150" y="5429250"/>
          <p14:tracePt t="17077" x="5060950" y="5429250"/>
          <p14:tracePt t="17094" x="5111750" y="5416550"/>
          <p14:tracePt t="17111" x="5156200" y="5416550"/>
          <p14:tracePt t="17127" x="5187950" y="5410200"/>
          <p14:tracePt t="17144" x="5207000" y="5410200"/>
          <p14:tracePt t="17161" x="5213350" y="5410200"/>
          <p14:tracePt t="17177" x="5213350" y="5403850"/>
          <p14:tracePt t="17194" x="5200650" y="5403850"/>
          <p14:tracePt t="17368" x="5226050" y="5397500"/>
          <p14:tracePt t="17375" x="5283200" y="5391150"/>
          <p14:tracePt t="17383" x="5327650" y="5378450"/>
          <p14:tracePt t="17394" x="5384800" y="5365750"/>
          <p14:tracePt t="17411" x="5480050" y="5359400"/>
          <p14:tracePt t="17427" x="5600700" y="5353050"/>
          <p14:tracePt t="17444" x="5791200" y="5314950"/>
          <p14:tracePt t="17461" x="5924550" y="5308600"/>
          <p14:tracePt t="17477" x="6007100" y="5308600"/>
          <p14:tracePt t="17494" x="6083300" y="5308600"/>
          <p14:tracePt t="17510" x="6172200" y="5308600"/>
          <p14:tracePt t="17527" x="6191250" y="5308600"/>
          <p14:tracePt t="17544" x="6210300" y="5308600"/>
          <p14:tracePt t="17577" x="6223000" y="5308600"/>
          <p14:tracePt t="17616" x="6216650" y="5308600"/>
          <p14:tracePt t="17632" x="6216650" y="5302250"/>
          <p14:tracePt t="17661" x="6210300" y="5302250"/>
          <p14:tracePt t="17676" x="6203950" y="5302250"/>
          <p14:tracePt t="17684" x="6197600" y="5302250"/>
          <p14:tracePt t="17940" x="6242050" y="5302250"/>
          <p14:tracePt t="17947" x="6318250" y="5302250"/>
          <p14:tracePt t="17961" x="6400800" y="5302250"/>
          <p14:tracePt t="17977" x="6616700" y="5308600"/>
          <p14:tracePt t="17994" x="6724650" y="5308600"/>
          <p14:tracePt t="18010" x="6826250" y="5308600"/>
          <p14:tracePt t="18027" x="6896100" y="5308600"/>
          <p14:tracePt t="18028" x="6908800" y="5308600"/>
          <p14:tracePt t="18044" x="6934200" y="5308600"/>
          <p14:tracePt t="18060" x="6991350" y="5308600"/>
          <p14:tracePt t="18077" x="7010400" y="5308600"/>
          <p14:tracePt t="18094" x="7016750" y="5308600"/>
          <p14:tracePt t="18323" x="7054850" y="5302250"/>
          <p14:tracePt t="18331" x="7105650" y="5302250"/>
          <p14:tracePt t="18344" x="7162800" y="5289550"/>
          <p14:tracePt t="18360" x="7296150" y="5276850"/>
          <p14:tracePt t="18377" x="7378700" y="5276850"/>
          <p14:tracePt t="18394" x="7448550" y="5270500"/>
          <p14:tracePt t="18410" x="7486650" y="5264150"/>
          <p14:tracePt t="18427" x="7512050" y="5264150"/>
          <p14:tracePt t="18444" x="7531100" y="5264150"/>
          <p14:tracePt t="18691" x="7562850" y="5264150"/>
          <p14:tracePt t="18699" x="7620000" y="5264150"/>
          <p14:tracePt t="18710" x="7683500" y="5264150"/>
          <p14:tracePt t="18727" x="7791450" y="5251450"/>
          <p14:tracePt t="18743" x="7924800" y="5232400"/>
          <p14:tracePt t="18760" x="8007350" y="5213350"/>
          <p14:tracePt t="18777" x="8058150" y="5207000"/>
          <p14:tracePt t="18794" x="8108950" y="5194300"/>
          <p14:tracePt t="18810" x="8140700" y="5194300"/>
          <p14:tracePt t="18827" x="8159750" y="5194300"/>
          <p14:tracePt t="18844" x="8166100" y="5194300"/>
          <p14:tracePt t="18947" x="8172450" y="5194300"/>
          <p14:tracePt t="18954" x="8172450" y="5187950"/>
          <p14:tracePt t="18984" x="8178800" y="5187950"/>
          <p14:tracePt t="19105" x="8178800" y="5181600"/>
          <p14:tracePt t="19113" x="8185150" y="5181600"/>
          <p14:tracePt t="19120" x="8191500" y="5181600"/>
          <p14:tracePt t="19142" x="8204200" y="5181600"/>
          <p14:tracePt t="19150" x="8216900" y="5181600"/>
          <p14:tracePt t="19165" x="8229600" y="5181600"/>
          <p14:tracePt t="19181" x="8235950" y="5181600"/>
          <p14:tracePt t="19194" x="8255000" y="5181600"/>
          <p14:tracePt t="19210" x="8267700" y="5175250"/>
          <p14:tracePt t="19227" x="8274050" y="5175250"/>
          <p14:tracePt t="19244" x="8280400" y="5175250"/>
          <p14:tracePt t="19260" x="8286750" y="5175250"/>
          <p14:tracePt t="19277" x="8299450" y="5175250"/>
          <p14:tracePt t="19323" x="8305800" y="5175250"/>
          <p14:tracePt t="19654" x="8305800" y="5168900"/>
          <p14:tracePt t="19662" x="8286750" y="5168900"/>
          <p14:tracePt t="19668" x="8280400" y="5162550"/>
          <p14:tracePt t="19677" x="8261350" y="5162550"/>
          <p14:tracePt t="19693" x="8159750" y="5156200"/>
          <p14:tracePt t="19710" x="8039100" y="5143500"/>
          <p14:tracePt t="19727" x="7924800" y="5143500"/>
          <p14:tracePt t="19743" x="7797800" y="5168900"/>
          <p14:tracePt t="19760" x="7753350" y="5175250"/>
          <p14:tracePt t="19777" x="7734300" y="5181600"/>
          <p14:tracePt t="19793" x="7721600" y="5181600"/>
          <p14:tracePt t="19827" x="7715250" y="5181600"/>
          <p14:tracePt t="20090" x="7721600" y="5181600"/>
        </p14:tracePtLst>
      </p14:laserTraceLst>
    </p:ext>
  </p:extLs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E55D1B-52C7-426E-8DAC-9EFF23BA3B81}"/>
              </a:ext>
            </a:extLst>
          </p:cNvPr>
          <p:cNvSpPr/>
          <p:nvPr/>
        </p:nvSpPr>
        <p:spPr>
          <a:xfrm>
            <a:off x="478418" y="838385"/>
            <a:ext cx="11582401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b="1" dirty="0">
                <a:solidFill>
                  <a:srgbClr val="FF0066"/>
                </a:solidFill>
              </a:rPr>
              <a:t>Complex Compounds</a:t>
            </a:r>
          </a:p>
          <a:p>
            <a:r>
              <a:rPr lang="en-IN" sz="3600" dirty="0">
                <a:latin typeface="Comic Sans MS" panose="030F0702030302020204" pitchFamily="66" charset="0"/>
              </a:rPr>
              <a:t>The molecules of compounds have a complex structure formed by many atoms and in the centre of this structure metal atoms are also included. Such compounds are </a:t>
            </a:r>
            <a:r>
              <a:rPr lang="en-IN" sz="3600" dirty="0" err="1">
                <a:latin typeface="Comic Sans MS" panose="030F0702030302020204" pitchFamily="66" charset="0"/>
              </a:rPr>
              <a:t>knoun</a:t>
            </a:r>
            <a:r>
              <a:rPr lang="en-IN" sz="3600" dirty="0">
                <a:latin typeface="Comic Sans MS" panose="030F0702030302020204" pitchFamily="66" charset="0"/>
              </a:rPr>
              <a:t> as Complex compounds.</a:t>
            </a:r>
          </a:p>
          <a:p>
            <a:endParaRPr lang="en-IN" sz="4000" dirty="0"/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4000" dirty="0"/>
              <a:t>Chlorophyll that contains magnesium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4000" dirty="0" err="1"/>
              <a:t>hemoglobin</a:t>
            </a:r>
            <a:r>
              <a:rPr lang="en-IN" sz="4000" dirty="0"/>
              <a:t> that contain iron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IN" sz="4000" dirty="0" err="1"/>
              <a:t>cyanocobalamine</a:t>
            </a:r>
            <a:r>
              <a:rPr lang="en-IN" sz="4000" dirty="0"/>
              <a:t> (vitamin B-12) that contain cobalt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131782F-2DFC-4CDE-BD97-FAD1E3E215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14974"/>
      </p:ext>
    </p:extLst>
  </p:cSld>
  <p:clrMapOvr>
    <a:masterClrMapping/>
  </p:clrMapOvr>
  <p:transition spd="slow" advTm="4045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67" x="2997200" y="6800850"/>
          <p14:tracePt t="674" x="2997200" y="6692900"/>
          <p14:tracePt t="682" x="2984500" y="6597650"/>
          <p14:tracePt t="699" x="2959100" y="6394450"/>
          <p14:tracePt t="715" x="2927350" y="6191250"/>
          <p14:tracePt t="732" x="2851150" y="5956300"/>
          <p14:tracePt t="749" x="2705100" y="5683250"/>
          <p14:tracePt t="765" x="2609850" y="5537200"/>
          <p14:tracePt t="782" x="2540000" y="5416550"/>
          <p14:tracePt t="799" x="2514600" y="5391150"/>
          <p14:tracePt t="1057" x="2425700" y="5327650"/>
          <p14:tracePt t="1070" x="2355850" y="5257800"/>
          <p14:tracePt t="1082" x="2197100" y="5124450"/>
          <p14:tracePt t="1099" x="2032000" y="5010150"/>
          <p14:tracePt t="1115" x="1854200" y="4895850"/>
          <p14:tracePt t="1132" x="1574800" y="4756150"/>
          <p14:tracePt t="1149" x="1416050" y="4711700"/>
          <p14:tracePt t="1165" x="1282700" y="4686300"/>
          <p14:tracePt t="1182" x="1187450" y="4686300"/>
          <p14:tracePt t="1199" x="1143000" y="4686300"/>
          <p14:tracePt t="1441" x="1098550" y="4572000"/>
          <p14:tracePt t="1450" x="1054100" y="4476750"/>
          <p14:tracePt t="1465" x="990600" y="4210050"/>
          <p14:tracePt t="1482" x="958850" y="4013200"/>
          <p14:tracePt t="1498" x="958850" y="3848100"/>
          <p14:tracePt t="1515" x="965200" y="3568700"/>
          <p14:tracePt t="1532" x="1009650" y="3409950"/>
          <p14:tracePt t="1549" x="1092200" y="3232150"/>
          <p14:tracePt t="1565" x="1238250" y="3016250"/>
          <p14:tracePt t="1582" x="1397000" y="2838450"/>
          <p14:tracePt t="1599" x="1631950" y="2654300"/>
          <p14:tracePt t="1615" x="1771650" y="2571750"/>
          <p14:tracePt t="1632" x="1892300" y="2501900"/>
          <p14:tracePt t="1649" x="2025650" y="2470150"/>
          <p14:tracePt t="1876" x="1987550" y="2381250"/>
          <p14:tracePt t="1883" x="1949450" y="2311400"/>
          <p14:tracePt t="1898" x="1930400" y="2209800"/>
          <p14:tracePt t="1915" x="1905000" y="1949450"/>
          <p14:tracePt t="1932" x="1911350" y="1822450"/>
          <p14:tracePt t="1949" x="1962150" y="1701800"/>
          <p14:tracePt t="1966" x="2044700" y="1581150"/>
          <p14:tracePt t="1982" x="2254250" y="1428750"/>
          <p14:tracePt t="1999" x="2438400" y="1346200"/>
          <p14:tracePt t="2015" x="2590800" y="1308100"/>
          <p14:tracePt t="2032" x="2749550" y="1270000"/>
          <p14:tracePt t="2048" x="2889250" y="1270000"/>
          <p14:tracePt t="2065" x="3003550" y="1270000"/>
          <p14:tracePt t="2082" x="3035300" y="1282700"/>
          <p14:tracePt t="2099" x="3060700" y="1295400"/>
          <p14:tracePt t="2115" x="3079750" y="1301750"/>
          <p14:tracePt t="2132" x="3098800" y="1320800"/>
          <p14:tracePt t="2149" x="3124200" y="1333500"/>
          <p14:tracePt t="2165" x="3130550" y="1339850"/>
          <p14:tracePt t="2182" x="3136900" y="1346200"/>
          <p14:tracePt t="2198" x="3143250" y="1352550"/>
          <p14:tracePt t="2237" x="3143250" y="1358900"/>
          <p14:tracePt t="2252" x="3149600" y="1365250"/>
          <p14:tracePt t="2268" x="3155950" y="1384300"/>
          <p14:tracePt t="2282" x="3175000" y="1409700"/>
          <p14:tracePt t="2299" x="3181350" y="1454150"/>
          <p14:tracePt t="2315" x="3181350" y="1479550"/>
          <p14:tracePt t="2332" x="3181350" y="1517650"/>
          <p14:tracePt t="2349" x="3168650" y="1568450"/>
          <p14:tracePt t="2365" x="3111500" y="1676400"/>
          <p14:tracePt t="2382" x="3067050" y="1809750"/>
          <p14:tracePt t="2398" x="3003550" y="1962150"/>
          <p14:tracePt t="2415" x="2946400" y="2114550"/>
          <p14:tracePt t="2432" x="2882900" y="2260600"/>
          <p14:tracePt t="2448" x="2794000" y="2482850"/>
          <p14:tracePt t="2465" x="2743200" y="2597150"/>
          <p14:tracePt t="2482" x="2705100" y="2698750"/>
          <p14:tracePt t="2498" x="2692400" y="2768600"/>
          <p14:tracePt t="2515" x="2679700" y="2787650"/>
          <p14:tracePt t="2532" x="2679700" y="2800350"/>
          <p14:tracePt t="2756" x="2667000" y="2794000"/>
          <p14:tracePt t="2763" x="2667000" y="2787650"/>
          <p14:tracePt t="2770" x="2660650" y="2774950"/>
          <p14:tracePt t="2781" x="2660650" y="2768600"/>
          <p14:tracePt t="2798" x="2647950" y="2749550"/>
          <p14:tracePt t="2815" x="2641600" y="2736850"/>
          <p14:tracePt t="2832" x="2641600" y="2724150"/>
          <p14:tracePt t="2849" x="2641600" y="2717800"/>
          <p14:tracePt t="2865" x="2673350" y="2686050"/>
          <p14:tracePt t="2881" x="2755900" y="2609850"/>
          <p14:tracePt t="2898" x="2927350" y="2470150"/>
          <p14:tracePt t="2915" x="3009900" y="2419350"/>
          <p14:tracePt t="2932" x="3073400" y="2374900"/>
          <p14:tracePt t="2948" x="3117850" y="2355850"/>
          <p14:tracePt t="2965" x="3155950" y="2349500"/>
          <p14:tracePt t="2982" x="3175000" y="2349500"/>
          <p14:tracePt t="3260" x="3206750" y="2336800"/>
          <p14:tracePt t="3267" x="3276600" y="2317750"/>
          <p14:tracePt t="3282" x="3327400" y="2311400"/>
          <p14:tracePt t="3299" x="3441700" y="2292350"/>
          <p14:tracePt t="3315" x="3511550" y="2279650"/>
          <p14:tracePt t="3331" x="3575050" y="2279650"/>
          <p14:tracePt t="3348" x="3644900" y="2286000"/>
          <p14:tracePt t="3365" x="3746500" y="2298700"/>
          <p14:tracePt t="3382" x="3778250" y="2305050"/>
          <p14:tracePt t="3398" x="3797300" y="2311400"/>
          <p14:tracePt t="3415" x="3803650" y="2311400"/>
          <p14:tracePt t="3431" x="3810000" y="2311400"/>
          <p14:tracePt t="3448" x="3816350" y="2311400"/>
          <p14:tracePt t="3553" x="3816350" y="2317750"/>
          <p14:tracePt t="3854" x="3822700" y="2317750"/>
          <p14:tracePt t="3862" x="3835400" y="2317750"/>
          <p14:tracePt t="3870" x="3854450" y="2324100"/>
          <p14:tracePt t="3881" x="3867150" y="2324100"/>
          <p14:tracePt t="3898" x="3898900" y="2324100"/>
          <p14:tracePt t="3915" x="3917950" y="2324100"/>
          <p14:tracePt t="4162" x="3943350" y="2324100"/>
          <p14:tracePt t="4169" x="3962400" y="2324100"/>
          <p14:tracePt t="4182" x="4006850" y="2324100"/>
          <p14:tracePt t="4198" x="4076700" y="2324100"/>
          <p14:tracePt t="4215" x="4133850" y="2324100"/>
          <p14:tracePt t="4231" x="4197350" y="2324100"/>
          <p14:tracePt t="4248" x="4279900" y="2324100"/>
          <p14:tracePt t="4265" x="4356100" y="2324100"/>
          <p14:tracePt t="4281" x="4438650" y="2330450"/>
          <p14:tracePt t="4298" x="4457700" y="2336800"/>
          <p14:tracePt t="4315" x="4464050" y="2336800"/>
          <p14:tracePt t="4331" x="4470400" y="2336800"/>
          <p14:tracePt t="4365" x="4495800" y="2336800"/>
          <p14:tracePt t="4381" x="4508500" y="2343150"/>
          <p14:tracePt t="4673" x="4546600" y="2343150"/>
          <p14:tracePt t="4680" x="4610100" y="2343150"/>
          <p14:tracePt t="4688" x="4673600" y="2343150"/>
          <p14:tracePt t="4698" x="4749800" y="2343150"/>
          <p14:tracePt t="4715" x="4876800" y="2343150"/>
          <p14:tracePt t="4731" x="5080000" y="2330450"/>
          <p14:tracePt t="4748" x="5200650" y="2324100"/>
          <p14:tracePt t="4764" x="5295900" y="2305050"/>
          <p14:tracePt t="4781" x="5340350" y="2298700"/>
          <p14:tracePt t="5055" x="5454650" y="2305050"/>
          <p14:tracePt t="5063" x="5568950" y="2311400"/>
          <p14:tracePt t="5073" x="5708650" y="2343150"/>
          <p14:tracePt t="5081" x="5810250" y="2368550"/>
          <p14:tracePt t="5098" x="6007100" y="2432050"/>
          <p14:tracePt t="5114" x="6197600" y="2501900"/>
          <p14:tracePt t="5131" x="6299200" y="2533650"/>
          <p14:tracePt t="5148" x="6394450" y="2571750"/>
          <p14:tracePt t="5164" x="6451600" y="2584450"/>
          <p14:tracePt t="5371" x="6521450" y="2584450"/>
          <p14:tracePt t="5378" x="6584950" y="2578100"/>
          <p14:tracePt t="5387" x="6648450" y="2578100"/>
          <p14:tracePt t="5398" x="6699250" y="2571750"/>
          <p14:tracePt t="5415" x="6781800" y="2565400"/>
          <p14:tracePt t="5431" x="6832600" y="2565400"/>
          <p14:tracePt t="5465" x="6838950" y="2565400"/>
          <p14:tracePt t="5490" x="6838950" y="2559050"/>
          <p14:tracePt t="5505" x="6838950" y="2552700"/>
          <p14:tracePt t="5514" x="6800850" y="2546350"/>
          <p14:tracePt t="5531" x="6604000" y="2520950"/>
          <p14:tracePt t="5548" x="6337300" y="2520950"/>
          <p14:tracePt t="5565" x="6096000" y="2520950"/>
          <p14:tracePt t="5581" x="5778500" y="2520950"/>
          <p14:tracePt t="5598" x="5581650" y="2520950"/>
          <p14:tracePt t="5614" x="5391150" y="2520950"/>
          <p14:tracePt t="5631" x="5232400" y="2533650"/>
          <p14:tracePt t="5647" x="4978400" y="2546350"/>
          <p14:tracePt t="5664" x="4826000" y="2565400"/>
          <p14:tracePt t="5681" x="4654550" y="2584450"/>
          <p14:tracePt t="5698" x="4514850" y="2597150"/>
          <p14:tracePt t="5715" x="4394200" y="2616200"/>
          <p14:tracePt t="5731" x="4286250" y="2628900"/>
          <p14:tracePt t="5748" x="4216400" y="2635250"/>
          <p14:tracePt t="5764" x="4127500" y="2641600"/>
          <p14:tracePt t="5781" x="4044950" y="2647950"/>
          <p14:tracePt t="5783" x="4006850" y="2654300"/>
          <p14:tracePt t="5798" x="3962400" y="2673350"/>
          <p14:tracePt t="5815" x="3898900" y="2679700"/>
          <p14:tracePt t="5831" x="3860800" y="2679700"/>
          <p14:tracePt t="5848" x="3841750" y="2679700"/>
          <p14:tracePt t="5864" x="3835400" y="2679700"/>
          <p14:tracePt t="5881" x="3829050" y="2679700"/>
          <p14:tracePt t="6167" x="3835400" y="2679700"/>
          <p14:tracePt t="6174" x="3854450" y="2679700"/>
          <p14:tracePt t="6184" x="3873500" y="2679700"/>
          <p14:tracePt t="6198" x="3924300" y="2679700"/>
          <p14:tracePt t="6214" x="4006850" y="2679700"/>
          <p14:tracePt t="6231" x="4114800" y="2679700"/>
          <p14:tracePt t="6247" x="4229100" y="2679700"/>
          <p14:tracePt t="6264" x="4318000" y="2679700"/>
          <p14:tracePt t="6281" x="4368800" y="2673350"/>
          <p14:tracePt t="6297" x="4400550" y="2667000"/>
          <p14:tracePt t="6314" x="4419600" y="2660650"/>
          <p14:tracePt t="6331" x="4464050" y="2660650"/>
          <p14:tracePt t="6347" x="4533900" y="2660650"/>
          <p14:tracePt t="6364" x="4578350" y="2660650"/>
          <p14:tracePt t="6381" x="4603750" y="2660650"/>
          <p14:tracePt t="6398" x="4616450" y="2660650"/>
          <p14:tracePt t="6414" x="4629150" y="2660650"/>
          <p14:tracePt t="6431" x="4667250" y="2660650"/>
          <p14:tracePt t="6447" x="4711700" y="2660650"/>
          <p14:tracePt t="6464" x="4762500" y="2660650"/>
          <p14:tracePt t="6481" x="4800600" y="2660650"/>
          <p14:tracePt t="6498" x="4826000" y="2660650"/>
          <p14:tracePt t="6514" x="4838700" y="2660650"/>
          <p14:tracePt t="6531" x="4845050" y="2660650"/>
          <p14:tracePt t="6548" x="4857750" y="2660650"/>
          <p14:tracePt t="6564" x="4870450" y="2660650"/>
          <p14:tracePt t="6581" x="4914900" y="2660650"/>
          <p14:tracePt t="6598" x="4940300" y="2660650"/>
          <p14:tracePt t="6614" x="4965700" y="2660650"/>
          <p14:tracePt t="6631" x="4984750" y="2660650"/>
          <p14:tracePt t="6647" x="5010150" y="2660650"/>
          <p14:tracePt t="6664" x="5041900" y="2654300"/>
          <p14:tracePt t="6681" x="5080000" y="2654300"/>
          <p14:tracePt t="6697" x="5137150" y="2654300"/>
          <p14:tracePt t="6714" x="5194300" y="2654300"/>
          <p14:tracePt t="6731" x="5245100" y="2654300"/>
          <p14:tracePt t="6747" x="5264150" y="2654300"/>
          <p14:tracePt t="6764" x="5276850" y="2654300"/>
          <p14:tracePt t="6781" x="5314950" y="2654300"/>
          <p14:tracePt t="6782" x="5334000" y="2654300"/>
          <p14:tracePt t="6797" x="5365750" y="2654300"/>
          <p14:tracePt t="6814" x="5492750" y="2654300"/>
          <p14:tracePt t="6831" x="5581650" y="2654300"/>
          <p14:tracePt t="6848" x="5645150" y="2654300"/>
          <p14:tracePt t="6864" x="5708650" y="2654300"/>
          <p14:tracePt t="6881" x="5816600" y="2654300"/>
          <p14:tracePt t="6897" x="5899150" y="2654300"/>
          <p14:tracePt t="6914" x="5956300" y="2660650"/>
          <p14:tracePt t="6931" x="5981700" y="2679700"/>
          <p14:tracePt t="6947" x="6007100" y="2679700"/>
          <p14:tracePt t="6964" x="6026150" y="2686050"/>
          <p14:tracePt t="6981" x="6045200" y="2686050"/>
          <p14:tracePt t="6997" x="6064250" y="2686050"/>
          <p14:tracePt t="7014" x="6096000" y="2698750"/>
          <p14:tracePt t="7031" x="6146800" y="2711450"/>
          <p14:tracePt t="7047" x="6178550" y="2717800"/>
          <p14:tracePt t="7064" x="6184900" y="2717800"/>
          <p14:tracePt t="7081" x="6191250" y="2717800"/>
          <p14:tracePt t="7097" x="6197600" y="2717800"/>
          <p14:tracePt t="7399" x="6203950" y="2717800"/>
          <p14:tracePt t="7407" x="6216650" y="2717800"/>
          <p14:tracePt t="7422" x="6229350" y="2717800"/>
          <p14:tracePt t="7431" x="6248400" y="2717800"/>
          <p14:tracePt t="7447" x="6273800" y="2724150"/>
          <p14:tracePt t="7464" x="6311900" y="2724150"/>
          <p14:tracePt t="7481" x="6343650" y="2724150"/>
          <p14:tracePt t="7497" x="6375400" y="2724150"/>
          <p14:tracePt t="7514" x="6388100" y="2724150"/>
          <p14:tracePt t="7531" x="6407150" y="2724150"/>
          <p14:tracePt t="7547" x="6432550" y="2724150"/>
          <p14:tracePt t="7564" x="6470650" y="2724150"/>
          <p14:tracePt t="7581" x="6527800" y="2724150"/>
          <p14:tracePt t="7597" x="6584950" y="2730500"/>
          <p14:tracePt t="7614" x="6648450" y="2743200"/>
          <p14:tracePt t="7630" x="6692900" y="2755900"/>
          <p14:tracePt t="7647" x="6737350" y="2762250"/>
          <p14:tracePt t="7664" x="6750050" y="2768600"/>
          <p14:tracePt t="7681" x="6769100" y="2768600"/>
          <p14:tracePt t="7697" x="6775450" y="2774950"/>
          <p14:tracePt t="7714" x="6788150" y="2774950"/>
          <p14:tracePt t="7730" x="6807200" y="2781300"/>
          <p14:tracePt t="7747" x="6826250" y="2787650"/>
          <p14:tracePt t="7764" x="6838950" y="2787650"/>
          <p14:tracePt t="7780" x="6864350" y="2787650"/>
          <p14:tracePt t="7782" x="6877050" y="2787650"/>
          <p14:tracePt t="7797" x="6896100" y="2794000"/>
          <p14:tracePt t="7814" x="6927850" y="2800350"/>
          <p14:tracePt t="7830" x="6946900" y="2813050"/>
          <p14:tracePt t="7847" x="6965950" y="2819400"/>
          <p14:tracePt t="7864" x="6978650" y="2819400"/>
          <p14:tracePt t="8151" x="7054850" y="2819400"/>
          <p14:tracePt t="8158" x="7137400" y="2819400"/>
          <p14:tracePt t="8168" x="7219950" y="2819400"/>
          <p14:tracePt t="8180" x="7359650" y="2819400"/>
          <p14:tracePt t="8197" x="7537450" y="2819400"/>
          <p14:tracePt t="8214" x="7708900" y="2819400"/>
          <p14:tracePt t="8231" x="7867650" y="2819400"/>
          <p14:tracePt t="8247" x="8013700" y="2819400"/>
          <p14:tracePt t="8264" x="8197850" y="2832100"/>
          <p14:tracePt t="8280" x="8305800" y="2844800"/>
          <p14:tracePt t="8297" x="8382000" y="2857500"/>
          <p14:tracePt t="8314" x="8439150" y="2863850"/>
          <p14:tracePt t="8330" x="8477250" y="2870200"/>
          <p14:tracePt t="8347" x="8515350" y="2876550"/>
          <p14:tracePt t="8364" x="8521700" y="2882900"/>
          <p14:tracePt t="8380" x="8521700" y="2889250"/>
          <p14:tracePt t="8397" x="8521700" y="2895600"/>
          <p14:tracePt t="8692" x="8540750" y="2889250"/>
          <p14:tracePt t="8700" x="8597900" y="2876550"/>
          <p14:tracePt t="8714" x="8693150" y="2825750"/>
          <p14:tracePt t="8730" x="8782050" y="2787650"/>
          <p14:tracePt t="8747" x="8877300" y="2743200"/>
          <p14:tracePt t="8763" x="8978900" y="2705100"/>
          <p14:tracePt t="8781" x="9074150" y="2660650"/>
          <p14:tracePt t="8782" x="9105900" y="2654300"/>
          <p14:tracePt t="8797" x="9207500" y="2641600"/>
          <p14:tracePt t="8814" x="9296400" y="2628900"/>
          <p14:tracePt t="8830" x="9340850" y="2622550"/>
          <p14:tracePt t="8847" x="9366250" y="2616200"/>
          <p14:tracePt t="8864" x="9372600" y="2603500"/>
          <p14:tracePt t="8880" x="9385300" y="2603500"/>
          <p14:tracePt t="8897" x="9410700" y="2603500"/>
          <p14:tracePt t="8913" x="9436100" y="2603500"/>
          <p14:tracePt t="8930" x="9467850" y="2597150"/>
          <p14:tracePt t="8947" x="9518650" y="2597150"/>
          <p14:tracePt t="8964" x="9544050" y="2597150"/>
          <p14:tracePt t="8980" x="9569450" y="2590800"/>
          <p14:tracePt t="8997" x="9582150" y="2590800"/>
          <p14:tracePt t="9014" x="9620250" y="2590800"/>
          <p14:tracePt t="9031" x="9671050" y="2590800"/>
          <p14:tracePt t="9047" x="9702800" y="2590800"/>
          <p14:tracePt t="9064" x="9734550" y="2590800"/>
          <p14:tracePt t="9080" x="9772650" y="2590800"/>
          <p14:tracePt t="9097" x="9823450" y="2590800"/>
          <p14:tracePt t="9113" x="9855200" y="2597150"/>
          <p14:tracePt t="9130" x="9874250" y="2597150"/>
          <p14:tracePt t="9147" x="9893300" y="2597150"/>
          <p14:tracePt t="9180" x="9899650" y="2597150"/>
          <p14:tracePt t="9197" x="9906000" y="2609850"/>
          <p14:tracePt t="9214" x="9912350" y="2616200"/>
          <p14:tracePt t="9230" x="9925050" y="2616200"/>
          <p14:tracePt t="9247" x="9937750" y="2622550"/>
          <p14:tracePt t="9360" x="9937750" y="2628900"/>
          <p14:tracePt t="9397" x="9937750" y="2635250"/>
          <p14:tracePt t="9405" x="9931400" y="2635250"/>
          <p14:tracePt t="9428" x="9925050" y="2641600"/>
          <p14:tracePt t="9435" x="9918700" y="2641600"/>
          <p14:tracePt t="9811" x="9906000" y="2641600"/>
          <p14:tracePt t="9818" x="9886950" y="2641600"/>
          <p14:tracePt t="9830" x="9867900" y="2641600"/>
          <p14:tracePt t="9847" x="9829800" y="2641600"/>
          <p14:tracePt t="9863" x="9791700" y="2647950"/>
          <p14:tracePt t="9880" x="9785350" y="2647950"/>
          <p14:tracePt t="9897" x="9779000" y="2647950"/>
          <p14:tracePt t="9913" x="9772650" y="2647950"/>
          <p14:tracePt t="10292" x="9702800" y="2667000"/>
          <p14:tracePt t="10299" x="9607550" y="2686050"/>
          <p14:tracePt t="10313" x="9505950" y="2705100"/>
          <p14:tracePt t="10330" x="9150350" y="2755900"/>
          <p14:tracePt t="10347" x="8864600" y="2806700"/>
          <p14:tracePt t="10363" x="8439150" y="2895600"/>
          <p14:tracePt t="10380" x="7975600" y="2997200"/>
          <p14:tracePt t="10396" x="7404100" y="3130550"/>
          <p14:tracePt t="10413" x="7150100" y="3187700"/>
          <p14:tracePt t="10430" x="6959600" y="3257550"/>
          <p14:tracePt t="10447" x="6832600" y="3308350"/>
          <p14:tracePt t="10463" x="6756400" y="3352800"/>
          <p14:tracePt t="10480" x="6724650" y="3397250"/>
          <p14:tracePt t="10765" x="6648450" y="3390900"/>
          <p14:tracePt t="10774" x="6559550" y="3384550"/>
          <p14:tracePt t="10784" x="6464300" y="3365500"/>
          <p14:tracePt t="10796" x="6286500" y="3359150"/>
          <p14:tracePt t="10813" x="6115050" y="3359150"/>
          <p14:tracePt t="10830" x="5930900" y="3359150"/>
          <p14:tracePt t="10846" x="5740400" y="3359150"/>
          <p14:tracePt t="10863" x="5422900" y="3359150"/>
          <p14:tracePt t="10880" x="5264150" y="3359150"/>
          <p14:tracePt t="10897" x="5149850" y="3359150"/>
          <p14:tracePt t="10913" x="5041900" y="3365500"/>
          <p14:tracePt t="10930" x="4921250" y="3371850"/>
          <p14:tracePt t="10947" x="4851400" y="3384550"/>
          <p14:tracePt t="10963" x="4800600" y="3390900"/>
          <p14:tracePt t="10980" x="4768850" y="3397250"/>
          <p14:tracePt t="10997" x="4768850" y="3403600"/>
          <p14:tracePt t="11223" x="4730750" y="3403600"/>
          <p14:tracePt t="11232" x="4686300" y="3403600"/>
          <p14:tracePt t="11238" x="4654550" y="3403600"/>
          <p14:tracePt t="11246" x="4603750" y="3403600"/>
          <p14:tracePt t="11263" x="4540250" y="3403600"/>
          <p14:tracePt t="11280" x="4464050" y="3403600"/>
          <p14:tracePt t="11284" x="4406900" y="3403600"/>
          <p14:tracePt t="11296" x="4375150" y="3403600"/>
          <p14:tracePt t="11313" x="4248150" y="3403600"/>
          <p14:tracePt t="11330" x="4178300" y="3403600"/>
          <p14:tracePt t="11346" x="4121150" y="3403600"/>
          <p14:tracePt t="11363" x="4089400" y="3403600"/>
          <p14:tracePt t="11380" x="4070350" y="3403600"/>
          <p14:tracePt t="11396" x="4057650" y="3403600"/>
          <p14:tracePt t="11430" x="4038600" y="3403600"/>
          <p14:tracePt t="11446" x="4019550" y="3403600"/>
          <p14:tracePt t="11463" x="4006850" y="3403600"/>
          <p14:tracePt t="11480" x="3994150" y="3403600"/>
          <p14:tracePt t="11496" x="3987800" y="3403600"/>
          <p14:tracePt t="11513" x="3981450" y="3403600"/>
          <p14:tracePt t="11576" x="3981450" y="3397250"/>
          <p14:tracePt t="11591" x="3987800" y="3390900"/>
          <p14:tracePt t="11598" x="4000500" y="3390900"/>
          <p14:tracePt t="11613" x="4019550" y="3390900"/>
          <p14:tracePt t="11630" x="4159250" y="3378200"/>
          <p14:tracePt t="11646" x="4267200" y="3371850"/>
          <p14:tracePt t="11663" x="4362450" y="3365500"/>
          <p14:tracePt t="11680" x="4445000" y="3346450"/>
          <p14:tracePt t="11696" x="4514850" y="3333750"/>
          <p14:tracePt t="11713" x="4572000" y="3333750"/>
          <p14:tracePt t="11729" x="4629150" y="3333750"/>
          <p14:tracePt t="11746" x="4692650" y="3333750"/>
          <p14:tracePt t="11763" x="4762500" y="3333750"/>
          <p14:tracePt t="11780" x="4826000" y="3340100"/>
          <p14:tracePt t="11796" x="4883150" y="3352800"/>
          <p14:tracePt t="11813" x="4953000" y="3352800"/>
          <p14:tracePt t="11830" x="5105400" y="3352800"/>
          <p14:tracePt t="11846" x="5295900" y="3352800"/>
          <p14:tracePt t="11863" x="5410200" y="3352800"/>
          <p14:tracePt t="11879" x="5480050" y="3352800"/>
          <p14:tracePt t="11896" x="5530850" y="3352800"/>
          <p14:tracePt t="11913" x="5581650" y="3352800"/>
          <p14:tracePt t="11929" x="5657850" y="3359150"/>
          <p14:tracePt t="11946" x="5689600" y="3365500"/>
          <p14:tracePt t="11963" x="5708650" y="3365500"/>
          <p14:tracePt t="11979" x="5721350" y="3365500"/>
          <p14:tracePt t="11996" x="5727700" y="3371850"/>
          <p14:tracePt t="12013" x="5734050" y="3371850"/>
          <p14:tracePt t="12268" x="5753100" y="3371850"/>
          <p14:tracePt t="12275" x="5797550" y="3365500"/>
          <p14:tracePt t="12285" x="5829300" y="3359150"/>
          <p14:tracePt t="12297" x="5886450" y="3352800"/>
          <p14:tracePt t="12313" x="6045200" y="3352800"/>
          <p14:tracePt t="12329" x="6153150" y="3352800"/>
          <p14:tracePt t="12346" x="6248400" y="3352800"/>
          <p14:tracePt t="12363" x="6324600" y="3352800"/>
          <p14:tracePt t="12379" x="6381750" y="3352800"/>
          <p14:tracePt t="12396" x="6438900" y="3352800"/>
          <p14:tracePt t="12413" x="6477000" y="3352800"/>
          <p14:tracePt t="12430" x="6527800" y="3352800"/>
          <p14:tracePt t="12446" x="6584950" y="3352800"/>
          <p14:tracePt t="12463" x="6667500" y="3352800"/>
          <p14:tracePt t="12479" x="6711950" y="3352800"/>
          <p14:tracePt t="12496" x="6769100" y="3346450"/>
          <p14:tracePt t="12513" x="6819900" y="3346450"/>
          <p14:tracePt t="12529" x="6851650" y="3340100"/>
          <p14:tracePt t="12546" x="6902450" y="3327400"/>
          <p14:tracePt t="12563" x="6927850" y="3327400"/>
          <p14:tracePt t="12579" x="6940550" y="3327400"/>
          <p14:tracePt t="12596" x="6953250" y="3321050"/>
          <p14:tracePt t="12612" x="6985000" y="3321050"/>
          <p14:tracePt t="12629" x="7029450" y="3321050"/>
          <p14:tracePt t="12646" x="7067550" y="3321050"/>
          <p14:tracePt t="12663" x="7099300" y="3321050"/>
          <p14:tracePt t="12679" x="7112000" y="3321050"/>
          <p14:tracePt t="12696" x="7143750" y="3321050"/>
          <p14:tracePt t="12713" x="7150100" y="3321050"/>
          <p14:tracePt t="12729" x="7162800" y="3321050"/>
          <p14:tracePt t="12746" x="7200900" y="3321050"/>
          <p14:tracePt t="12762" x="7213600" y="3321050"/>
          <p14:tracePt t="12779" x="7219950" y="3321050"/>
          <p14:tracePt t="13139" x="7258050" y="3308350"/>
          <p14:tracePt t="13148" x="7334250" y="3295650"/>
          <p14:tracePt t="13163" x="7505700" y="3270250"/>
          <p14:tracePt t="13179" x="7677150" y="3257550"/>
          <p14:tracePt t="13196" x="7905750" y="3225800"/>
          <p14:tracePt t="13213" x="8102600" y="3225800"/>
          <p14:tracePt t="13229" x="8343900" y="3225800"/>
          <p14:tracePt t="13246" x="8470900" y="3225800"/>
          <p14:tracePt t="13262" x="8578850" y="3225800"/>
          <p14:tracePt t="13279" x="8655050" y="3225800"/>
          <p14:tracePt t="13282" x="8693150" y="3225800"/>
          <p14:tracePt t="13296" x="8743950" y="3244850"/>
          <p14:tracePt t="13313" x="8890000" y="3282950"/>
          <p14:tracePt t="13329" x="8972550" y="3308350"/>
          <p14:tracePt t="13346" x="9010650" y="3314700"/>
          <p14:tracePt t="13362" x="9036050" y="3321050"/>
          <p14:tracePt t="13379" x="9055100" y="3321050"/>
          <p14:tracePt t="13642" x="9080500" y="3321050"/>
          <p14:tracePt t="13650" x="9118600" y="3314700"/>
          <p14:tracePt t="13663" x="9144000" y="3308350"/>
          <p14:tracePt t="13679" x="9213850" y="3302000"/>
          <p14:tracePt t="13696" x="9315450" y="3295650"/>
          <p14:tracePt t="13712" x="9359900" y="3295650"/>
          <p14:tracePt t="13729" x="9423400" y="3295650"/>
          <p14:tracePt t="13746" x="9486900" y="3295650"/>
          <p14:tracePt t="13762" x="9575800" y="3295650"/>
          <p14:tracePt t="13779" x="9620250" y="3295650"/>
          <p14:tracePt t="13796" x="9658350" y="3295650"/>
          <p14:tracePt t="13812" x="9690100" y="3295650"/>
          <p14:tracePt t="13829" x="9721850" y="3289300"/>
          <p14:tracePt t="13846" x="9772650" y="3289300"/>
          <p14:tracePt t="13862" x="9798050" y="3289300"/>
          <p14:tracePt t="13879" x="9810750" y="3289300"/>
          <p14:tracePt t="13895" x="9823450" y="3289300"/>
          <p14:tracePt t="13929" x="9829800" y="3289300"/>
          <p14:tracePt t="13973" x="9836150" y="3289300"/>
          <p14:tracePt t="14071" x="9842500" y="3289300"/>
          <p14:tracePt t="14146" x="9842500" y="3282950"/>
          <p14:tracePt t="14153" x="9848850" y="3282950"/>
          <p14:tracePt t="14162" x="9855200" y="3282950"/>
          <p14:tracePt t="14179" x="9867900" y="3282950"/>
          <p14:tracePt t="14196" x="9880600" y="3282950"/>
          <p14:tracePt t="14212" x="9893300" y="3282950"/>
          <p14:tracePt t="14229" x="9899650" y="3282950"/>
          <p14:tracePt t="14246" x="9912350" y="3282950"/>
          <p14:tracePt t="14262" x="9931400" y="3282950"/>
          <p14:tracePt t="14279" x="9956800" y="3282950"/>
          <p14:tracePt t="14282" x="9969500" y="3282950"/>
          <p14:tracePt t="14295" x="9975850" y="3282950"/>
          <p14:tracePt t="14312" x="10026650" y="3282950"/>
          <p14:tracePt t="14329" x="10039350" y="3282950"/>
          <p14:tracePt t="14346" x="10052050" y="3282950"/>
          <p14:tracePt t="14363" x="10058400" y="3282950"/>
          <p14:tracePt t="14379" x="10077450" y="3282950"/>
          <p14:tracePt t="14395" x="10096500" y="3282950"/>
          <p14:tracePt t="14412" x="10115550" y="3282950"/>
          <p14:tracePt t="14429" x="10128250" y="3282950"/>
          <p14:tracePt t="14445" x="10140950" y="3282950"/>
          <p14:tracePt t="14716" x="10147300" y="3282950"/>
          <p14:tracePt t="14724" x="10153650" y="3282950"/>
          <p14:tracePt t="14733" x="10166350" y="3282950"/>
          <p14:tracePt t="14746" x="10179050" y="3282950"/>
          <p14:tracePt t="14762" x="10191750" y="3282950"/>
          <p14:tracePt t="14779" x="10204450" y="3282950"/>
          <p14:tracePt t="14796" x="10210800" y="3289300"/>
          <p14:tracePt t="14812" x="10223500" y="3295650"/>
          <p14:tracePt t="14829" x="10255250" y="3302000"/>
          <p14:tracePt t="14845" x="10274300" y="3302000"/>
          <p14:tracePt t="14862" x="10293350" y="3314700"/>
          <p14:tracePt t="14879" x="10331450" y="3327400"/>
          <p14:tracePt t="14895" x="10344150" y="3340100"/>
          <p14:tracePt t="14912" x="10369550" y="3340100"/>
          <p14:tracePt t="14929" x="10375900" y="3346450"/>
          <p14:tracePt t="14945" x="10375900" y="3352800"/>
          <p14:tracePt t="15235" x="10337800" y="3352800"/>
          <p14:tracePt t="15243" x="10261600" y="3352800"/>
          <p14:tracePt t="15251" x="10160000" y="3352800"/>
          <p14:tracePt t="15262" x="10026650" y="3359150"/>
          <p14:tracePt t="15279" x="9734550" y="3378200"/>
          <p14:tracePt t="15282" x="9531350" y="3390900"/>
          <p14:tracePt t="15295" x="9137650" y="3467100"/>
          <p14:tracePt t="15312" x="8616950" y="3530600"/>
          <p14:tracePt t="15329" x="8178800" y="3619500"/>
          <p14:tracePt t="15345" x="7727950" y="3733800"/>
          <p14:tracePt t="15362" x="7308850" y="3873500"/>
          <p14:tracePt t="15379" x="6927850" y="4038600"/>
          <p14:tracePt t="15395" x="6800850" y="4108450"/>
          <p14:tracePt t="15412" x="6737350" y="4146550"/>
          <p14:tracePt t="15701" x="6661150" y="4127500"/>
          <p14:tracePt t="15709" x="6591300" y="4102100"/>
          <p14:tracePt t="15719" x="6515100" y="4076700"/>
          <p14:tracePt t="15729" x="6426200" y="4051300"/>
          <p14:tracePt t="15745" x="6267450" y="4025900"/>
          <p14:tracePt t="15762" x="6000750" y="4006850"/>
          <p14:tracePt t="15779" x="5822950" y="3981450"/>
          <p14:tracePt t="15795" x="5619750" y="3981450"/>
          <p14:tracePt t="15812" x="5429250" y="3968750"/>
          <p14:tracePt t="15829" x="5181600" y="3968750"/>
          <p14:tracePt t="15845" x="5041900" y="3975100"/>
          <p14:tracePt t="15862" x="4933950" y="3975100"/>
          <p14:tracePt t="15878" x="4845050" y="3994150"/>
          <p14:tracePt t="15895" x="4787900" y="3994150"/>
          <p14:tracePt t="15912" x="4737100" y="4006850"/>
          <p14:tracePt t="15929" x="4718050" y="4006850"/>
          <p14:tracePt t="15945" x="4705350" y="4006850"/>
          <p14:tracePt t="15978" x="4699000" y="4006850"/>
          <p14:tracePt t="16190" x="4743450" y="4006850"/>
          <p14:tracePt t="16200" x="4832350" y="3987800"/>
          <p14:tracePt t="16207" x="4908550" y="3962400"/>
          <p14:tracePt t="16214" x="4972050" y="3937000"/>
          <p14:tracePt t="16229" x="5137150" y="3911600"/>
          <p14:tracePt t="16245" x="5289550" y="3879850"/>
          <p14:tracePt t="16262" x="5391150" y="3848100"/>
          <p14:tracePt t="16279" x="5480050" y="3835400"/>
          <p14:tracePt t="16281" x="5524500" y="3829050"/>
          <p14:tracePt t="16295" x="5632450" y="3810000"/>
          <p14:tracePt t="16312" x="5740400" y="3810000"/>
          <p14:tracePt t="16328" x="5816600" y="3810000"/>
          <p14:tracePt t="16346" x="5873750" y="3810000"/>
          <p14:tracePt t="16362" x="5911850" y="3816350"/>
          <p14:tracePt t="16378" x="5937250" y="3822700"/>
          <p14:tracePt t="16395" x="5943600" y="3829050"/>
          <p14:tracePt t="16412" x="5949950" y="3829050"/>
          <p14:tracePt t="16460" x="5949950" y="3835400"/>
          <p14:tracePt t="16475" x="5949950" y="3848100"/>
          <p14:tracePt t="16482" x="5943600" y="3848100"/>
          <p14:tracePt t="16670" x="5969000" y="3848100"/>
          <p14:tracePt t="16677" x="6026150" y="3848100"/>
          <p14:tracePt t="16685" x="6096000" y="3835400"/>
          <p14:tracePt t="16695" x="6153150" y="3835400"/>
          <p14:tracePt t="16712" x="6248400" y="3835400"/>
          <p14:tracePt t="16729" x="6343650" y="3835400"/>
          <p14:tracePt t="16745" x="6559550" y="3854450"/>
          <p14:tracePt t="16762" x="6686550" y="3873500"/>
          <p14:tracePt t="16779" x="6819900" y="3886200"/>
          <p14:tracePt t="16795" x="6921500" y="3911600"/>
          <p14:tracePt t="16812" x="7010400" y="3937000"/>
          <p14:tracePt t="16828" x="7131050" y="3962400"/>
          <p14:tracePt t="16845" x="7226300" y="3981450"/>
          <p14:tracePt t="16862" x="7289800" y="3987800"/>
          <p14:tracePt t="16878" x="7334250" y="3987800"/>
          <p14:tracePt t="16895" x="7353300" y="3987800"/>
          <p14:tracePt t="17129" x="7404100" y="3975100"/>
          <p14:tracePt t="17136" x="7467600" y="3968750"/>
          <p14:tracePt t="17145" x="7531100" y="3949700"/>
          <p14:tracePt t="17162" x="7651750" y="3930650"/>
          <p14:tracePt t="17178" x="7785100" y="3905250"/>
          <p14:tracePt t="17195" x="7880350" y="3905250"/>
          <p14:tracePt t="17211" x="8001000" y="3905250"/>
          <p14:tracePt t="17228" x="8045450" y="3905250"/>
          <p14:tracePt t="17245" x="8064500" y="3905250"/>
          <p14:tracePt t="17261" x="8077200" y="3905250"/>
          <p14:tracePt t="17295" x="8083550" y="3905250"/>
          <p14:tracePt t="17399" x="8077200" y="3905250"/>
          <p14:tracePt t="17407" x="8070850" y="3905250"/>
          <p14:tracePt t="17415" x="8064500" y="3905250"/>
          <p14:tracePt t="17428" x="8051800" y="3911600"/>
          <p14:tracePt t="17445" x="8020050" y="3911600"/>
          <p14:tracePt t="17461" x="8013700" y="3911600"/>
          <p14:tracePt t="17478" x="8007350" y="3911600"/>
          <p14:tracePt t="17495" x="8001000" y="3911600"/>
          <p14:tracePt t="17573" x="8007350" y="3911600"/>
          <p14:tracePt t="17580" x="8020050" y="3911600"/>
          <p14:tracePt t="17587" x="8045450" y="3911600"/>
          <p14:tracePt t="17595" x="8058150" y="3911600"/>
          <p14:tracePt t="17611" x="8108950" y="3911600"/>
          <p14:tracePt t="17628" x="8140700" y="3911600"/>
          <p14:tracePt t="17645" x="8153400" y="3911600"/>
          <p14:tracePt t="17661" x="8166100" y="3911600"/>
          <p14:tracePt t="17678" x="8172450" y="3911600"/>
          <p14:tracePt t="17695" x="8178800" y="3911600"/>
          <p14:tracePt t="17711" x="8204200" y="3911600"/>
          <p14:tracePt t="17728" x="8223250" y="3911600"/>
          <p14:tracePt t="17745" x="8235950" y="3911600"/>
          <p14:tracePt t="17762" x="8255000" y="3911600"/>
          <p14:tracePt t="17778" x="8261350" y="3917950"/>
          <p14:tracePt t="17795" x="8286750" y="3924300"/>
          <p14:tracePt t="17812" x="8324850" y="3930650"/>
          <p14:tracePt t="17828" x="8401050" y="3949700"/>
          <p14:tracePt t="17845" x="8439150" y="3956050"/>
          <p14:tracePt t="17862" x="8470900" y="3962400"/>
          <p14:tracePt t="17878" x="8489950" y="3962400"/>
          <p14:tracePt t="17895" x="8502650" y="3962400"/>
          <p14:tracePt t="17912" x="8534400" y="3962400"/>
          <p14:tracePt t="17928" x="8547100" y="3968750"/>
          <p14:tracePt t="17945" x="8572500" y="3981450"/>
          <p14:tracePt t="17961" x="8591550" y="3987800"/>
          <p14:tracePt t="17978" x="8610600" y="3994150"/>
          <p14:tracePt t="17995" x="8616950" y="4000500"/>
          <p14:tracePt t="18011" x="8629650" y="4006850"/>
          <p14:tracePt t="18028" x="8636000" y="4013200"/>
          <p14:tracePt t="18045" x="8648700" y="4019550"/>
          <p14:tracePt t="18061" x="8655050" y="4025900"/>
          <p14:tracePt t="18078" x="8661400" y="4025900"/>
          <p14:tracePt t="18505" x="8686800" y="4025900"/>
          <p14:tracePt t="18515" x="8731250" y="4025900"/>
          <p14:tracePt t="18520" x="8763000" y="4025900"/>
          <p14:tracePt t="18528" x="8807450" y="4025900"/>
          <p14:tracePt t="18545" x="8870950" y="4025900"/>
          <p14:tracePt t="18561" x="8934450" y="4025900"/>
          <p14:tracePt t="18578" x="8997950" y="4025900"/>
          <p14:tracePt t="18594" x="9112250" y="4044950"/>
          <p14:tracePt t="18611" x="9169400" y="4057650"/>
          <p14:tracePt t="18628" x="9207500" y="4064000"/>
          <p14:tracePt t="18644" x="9220200" y="4064000"/>
          <p14:tracePt t="18662" x="9232900" y="4064000"/>
          <p14:tracePt t="18678" x="9239250" y="4064000"/>
          <p14:tracePt t="18711" x="9245600" y="4064000"/>
          <p14:tracePt t="18728" x="9251950" y="4064000"/>
          <p14:tracePt t="18744" x="9258300" y="4064000"/>
          <p14:tracePt t="18761" x="9264650" y="4064000"/>
          <p14:tracePt t="18993" x="9271000" y="4064000"/>
          <p14:tracePt t="19008" x="9271000" y="4070350"/>
          <p14:tracePt t="19016" x="9277350" y="4070350"/>
          <p14:tracePt t="19032" x="9283700" y="4070350"/>
          <p14:tracePt t="19151" x="9264650" y="4070350"/>
          <p14:tracePt t="19158" x="9251950" y="4070350"/>
          <p14:tracePt t="19166" x="9188450" y="4064000"/>
          <p14:tracePt t="19178" x="9086850" y="4057650"/>
          <p14:tracePt t="19195" x="8864600" y="4044950"/>
          <p14:tracePt t="19211" x="8578850" y="4038600"/>
          <p14:tracePt t="19228" x="8413750" y="4038600"/>
          <p14:tracePt t="19244" x="8223250" y="4038600"/>
          <p14:tracePt t="19261" x="8020050" y="4038600"/>
          <p14:tracePt t="19278" x="7759700" y="4038600"/>
          <p14:tracePt t="19280" x="7620000" y="4051300"/>
          <p14:tracePt t="19295" x="7385050" y="4076700"/>
          <p14:tracePt t="19311" x="7169150" y="4121150"/>
          <p14:tracePt t="19328" x="6965950" y="4159250"/>
          <p14:tracePt t="19344" x="6781800" y="4210050"/>
          <p14:tracePt t="19361" x="6553200" y="4286250"/>
          <p14:tracePt t="19378" x="6426200" y="4318000"/>
          <p14:tracePt t="19395" x="6299200" y="4362450"/>
          <p14:tracePt t="19411" x="6216650" y="4387850"/>
          <p14:tracePt t="19428" x="6191250" y="4406900"/>
          <p14:tracePt t="19444" x="6178550" y="4432300"/>
          <p14:tracePt t="19692" x="6096000" y="4445000"/>
          <p14:tracePt t="19699" x="5988050" y="4451350"/>
          <p14:tracePt t="19711" x="5880100" y="4470400"/>
          <p14:tracePt t="19728" x="5645150" y="4508500"/>
          <p14:tracePt t="19744" x="5334000" y="4578350"/>
          <p14:tracePt t="19761" x="5099050" y="4635500"/>
          <p14:tracePt t="19778" x="4895850" y="4667250"/>
          <p14:tracePt t="19794" x="4737100" y="4711700"/>
          <p14:tracePt t="19811" x="4635500" y="4749800"/>
          <p14:tracePt t="19827" x="4527550" y="4794250"/>
          <p14:tracePt t="19844" x="4502150" y="4832350"/>
          <p14:tracePt t="20062" x="4457700" y="4845050"/>
          <p14:tracePt t="20068" x="4406900" y="4851400"/>
          <p14:tracePt t="20078" x="4349750" y="4857750"/>
          <p14:tracePt t="20094" x="4248150" y="4876800"/>
          <p14:tracePt t="20111" x="4152900" y="4889500"/>
          <p14:tracePt t="20128" x="4006850" y="4914900"/>
          <p14:tracePt t="20144" x="3930650" y="4927600"/>
          <p14:tracePt t="20161" x="3841750" y="4940300"/>
          <p14:tracePt t="20177" x="3727450" y="4965700"/>
          <p14:tracePt t="20194" x="3638550" y="4978400"/>
          <p14:tracePt t="20211" x="3517900" y="5003800"/>
          <p14:tracePt t="20227" x="3460750" y="5016500"/>
          <p14:tracePt t="20245" x="3390900" y="5029200"/>
          <p14:tracePt t="20261" x="3346450" y="5048250"/>
          <p14:tracePt t="20277" x="3302000" y="5054600"/>
          <p14:tracePt t="20280" x="3289300" y="5054600"/>
          <p14:tracePt t="20294" x="3238500" y="5054600"/>
          <p14:tracePt t="20311" x="3213100" y="5054600"/>
          <p14:tracePt t="20327" x="3200400" y="5054600"/>
          <p14:tracePt t="20344" x="3187700" y="5054600"/>
          <p14:tracePt t="20361" x="3181350" y="5054600"/>
          <p14:tracePt t="20378" x="3181350" y="5060950"/>
          <p14:tracePt t="20394" x="3181350" y="5067300"/>
          <p14:tracePt t="20663" x="3155950" y="5067300"/>
          <p14:tracePt t="20670" x="3124200" y="5067300"/>
          <p14:tracePt t="20677" x="3086100" y="5067300"/>
          <p14:tracePt t="20694" x="3003550" y="5067300"/>
          <p14:tracePt t="20711" x="2927350" y="5067300"/>
          <p14:tracePt t="20727" x="2857500" y="5067300"/>
          <p14:tracePt t="20744" x="2800350" y="5067300"/>
          <p14:tracePt t="20761" x="2749550" y="5067300"/>
          <p14:tracePt t="20778" x="2730500" y="5067300"/>
          <p14:tracePt t="20794" x="2724150" y="5067300"/>
          <p14:tracePt t="20811" x="2717800" y="5067300"/>
          <p14:tracePt t="20827" x="2717800" y="5060950"/>
          <p14:tracePt t="21084" x="2762250" y="5060950"/>
          <p14:tracePt t="21091" x="2844800" y="5060950"/>
          <p14:tracePt t="21099" x="2933700" y="5073650"/>
          <p14:tracePt t="21111" x="3016250" y="5080000"/>
          <p14:tracePt t="21127" x="3143250" y="5086350"/>
          <p14:tracePt t="21144" x="3295650" y="5086350"/>
          <p14:tracePt t="21161" x="3384550" y="5086350"/>
          <p14:tracePt t="21177" x="3467100" y="5086350"/>
          <p14:tracePt t="21194" x="3556000" y="5080000"/>
          <p14:tracePt t="21647" x="3556000" y="5073650"/>
          <p14:tracePt t="21722" x="3556000" y="5067300"/>
          <p14:tracePt t="22422" x="3549650" y="5067300"/>
          <p14:tracePt t="22430" x="3536950" y="5067300"/>
          <p14:tracePt t="22444" x="3517900" y="5067300"/>
          <p14:tracePt t="22460" x="3486150" y="5067300"/>
          <p14:tracePt t="22477" x="3473450" y="5067300"/>
          <p14:tracePt t="22494" x="3454400" y="5067300"/>
          <p14:tracePt t="22510" x="3429000" y="5067300"/>
          <p14:tracePt t="22527" x="3365500" y="5067300"/>
          <p14:tracePt t="22544" x="3314700" y="5067300"/>
          <p14:tracePt t="22560" x="3276600" y="5067300"/>
          <p14:tracePt t="22577" x="3251200" y="5067300"/>
          <p14:tracePt t="22594" x="3225800" y="5067300"/>
          <p14:tracePt t="22610" x="3181350" y="5067300"/>
          <p14:tracePt t="22627" x="3143250" y="5067300"/>
          <p14:tracePt t="22644" x="3105150" y="5067300"/>
          <p14:tracePt t="22660" x="3054350" y="5067300"/>
          <p14:tracePt t="22677" x="3022600" y="5067300"/>
          <p14:tracePt t="22694" x="2978150" y="5073650"/>
          <p14:tracePt t="22710" x="2965450" y="5073650"/>
          <p14:tracePt t="22727" x="2940050" y="5073650"/>
          <p14:tracePt t="22744" x="2927350" y="5073650"/>
          <p14:tracePt t="22760" x="2921000" y="5073650"/>
          <p14:tracePt t="22777" x="2914650" y="5073650"/>
          <p14:tracePt t="22793" x="2895600" y="5080000"/>
          <p14:tracePt t="22810" x="2870200" y="5086350"/>
          <p14:tracePt t="22827" x="2838450" y="5092700"/>
          <p14:tracePt t="22843" x="2787650" y="5105400"/>
          <p14:tracePt t="22860" x="2768600" y="5105400"/>
          <p14:tracePt t="22877" x="2749550" y="5105400"/>
          <p14:tracePt t="22893" x="2730500" y="5111750"/>
          <p14:tracePt t="22910" x="2711450" y="5111750"/>
          <p14:tracePt t="22927" x="2660650" y="5111750"/>
          <p14:tracePt t="22943" x="2609850" y="5118100"/>
          <p14:tracePt t="22960" x="2571750" y="5118100"/>
          <p14:tracePt t="22977" x="2546350" y="5118100"/>
          <p14:tracePt t="22993" x="2520950" y="5118100"/>
          <p14:tracePt t="23010" x="2514600" y="5118100"/>
          <p14:tracePt t="23027" x="2508250" y="5118100"/>
          <p14:tracePt t="23044" x="2489200" y="5118100"/>
          <p14:tracePt t="23060" x="2463800" y="5124450"/>
          <p14:tracePt t="23077" x="2432050" y="5130800"/>
          <p14:tracePt t="23093" x="2413000" y="5130800"/>
          <p14:tracePt t="23110" x="2406650" y="5130800"/>
          <p14:tracePt t="23143" x="2400300" y="5130800"/>
          <p14:tracePt t="23166" x="2400300" y="5137150"/>
          <p14:tracePt t="23355" x="2413000" y="5137150"/>
          <p14:tracePt t="23363" x="2463800" y="5118100"/>
          <p14:tracePt t="23369" x="2533650" y="5105400"/>
          <p14:tracePt t="23377" x="2622550" y="5092700"/>
          <p14:tracePt t="23393" x="2774950" y="5067300"/>
          <p14:tracePt t="23410" x="2863850" y="5048250"/>
          <p14:tracePt t="23427" x="2921000" y="5048250"/>
          <p14:tracePt t="23444" x="2959100" y="5048250"/>
          <p14:tracePt t="23460" x="3035300" y="5048250"/>
          <p14:tracePt t="23477" x="3098800" y="5048250"/>
          <p14:tracePt t="23493" x="3175000" y="5048250"/>
          <p14:tracePt t="23510" x="3232150" y="5048250"/>
          <p14:tracePt t="23527" x="3302000" y="5048250"/>
          <p14:tracePt t="23544" x="3359150" y="5048250"/>
          <p14:tracePt t="23560" x="3435350" y="5041900"/>
          <p14:tracePt t="23576" x="3524250" y="5035550"/>
          <p14:tracePt t="23594" x="3619500" y="5035550"/>
          <p14:tracePt t="23610" x="3689350" y="5035550"/>
          <p14:tracePt t="23627" x="3702050" y="5035550"/>
          <p14:tracePt t="23643" x="3708400" y="5035550"/>
          <p14:tracePt t="23677" x="3727450" y="5035550"/>
          <p14:tracePt t="23693" x="3746500" y="5035550"/>
          <p14:tracePt t="23710" x="3759200" y="5035550"/>
          <p14:tracePt t="24129" x="3721100" y="5035550"/>
          <p14:tracePt t="24136" x="3676650" y="5035550"/>
          <p14:tracePt t="24144" x="3632200" y="5041900"/>
          <p14:tracePt t="24160" x="3562350" y="5048250"/>
          <p14:tracePt t="24177" x="3505200" y="5054600"/>
          <p14:tracePt t="24193" x="3448050" y="5067300"/>
          <p14:tracePt t="24210" x="3390900" y="5073650"/>
          <p14:tracePt t="24227" x="3314700" y="5080000"/>
          <p14:tracePt t="24243" x="3282950" y="5086350"/>
          <p14:tracePt t="24260" x="3270250" y="5086350"/>
          <p14:tracePt t="24277" x="3263900" y="5086350"/>
          <p14:tracePt t="24392" x="3276600" y="5086350"/>
          <p14:tracePt t="24399" x="3346450" y="5086350"/>
          <p14:tracePt t="24731" x="3327400" y="5086350"/>
          <p14:tracePt t="24737" x="3302000" y="5086350"/>
          <p14:tracePt t="24746" x="3257550" y="5086350"/>
          <p14:tracePt t="24760" x="3194050" y="5086350"/>
          <p14:tracePt t="24776" x="3130550" y="5086350"/>
          <p14:tracePt t="24793" x="3086100" y="5086350"/>
          <p14:tracePt t="24810" x="3060700" y="5086350"/>
          <p14:tracePt t="24826" x="3028950" y="5086350"/>
          <p14:tracePt t="24843" x="2971800" y="5086350"/>
          <p14:tracePt t="24860" x="2940050" y="5086350"/>
          <p14:tracePt t="24876" x="2914650" y="5086350"/>
          <p14:tracePt t="24893" x="2895600" y="5086350"/>
          <p14:tracePt t="24910" x="2889250" y="5086350"/>
          <p14:tracePt t="24926" x="2876550" y="5086350"/>
          <p14:tracePt t="24943" x="2870200" y="5086350"/>
          <p14:tracePt t="25023" x="2882900" y="5086350"/>
          <p14:tracePt t="25030" x="2889250" y="5086350"/>
          <p14:tracePt t="25038" x="2921000" y="5086350"/>
          <p14:tracePt t="25047" x="2997200" y="5086350"/>
          <p14:tracePt t="25060" x="3079750" y="5073650"/>
          <p14:tracePt t="25076" x="3232150" y="5073650"/>
          <p14:tracePt t="25093" x="3295650" y="5073650"/>
          <p14:tracePt t="25110" x="3371850" y="5073650"/>
          <p14:tracePt t="25126" x="3467100" y="5073650"/>
          <p14:tracePt t="25143" x="3568700" y="5073650"/>
          <p14:tracePt t="25160" x="3594100" y="5073650"/>
          <p14:tracePt t="25176" x="3606800" y="5073650"/>
          <p14:tracePt t="25210" x="3613150" y="5073650"/>
          <p14:tracePt t="25324" x="3600450" y="5073650"/>
          <p14:tracePt t="25332" x="3587750" y="5073650"/>
          <p14:tracePt t="25343" x="3575050" y="5073650"/>
          <p14:tracePt t="25360" x="3549650" y="5073650"/>
          <p14:tracePt t="25376" x="3505200" y="5073650"/>
          <p14:tracePt t="25393" x="3479800" y="5073650"/>
          <p14:tracePt t="25410" x="3473450" y="5073650"/>
          <p14:tracePt t="25426" x="3467100" y="5073650"/>
          <p14:tracePt t="25512" x="3479800" y="5080000"/>
          <p14:tracePt t="25519" x="3505200" y="5086350"/>
          <p14:tracePt t="25528" x="3549650" y="5099050"/>
          <p14:tracePt t="25543" x="3587750" y="5105400"/>
          <p14:tracePt t="25560" x="3619500" y="5105400"/>
          <p14:tracePt t="25576" x="3625850" y="5105400"/>
          <p14:tracePt t="25593" x="3632200" y="5105400"/>
          <p14:tracePt t="25609" x="3689350" y="5105400"/>
          <p14:tracePt t="25626" x="3765550" y="5105400"/>
          <p14:tracePt t="25643" x="3873500" y="5105400"/>
          <p14:tracePt t="25660" x="3949700" y="5092700"/>
          <p14:tracePt t="25676" x="4013200" y="5080000"/>
          <p14:tracePt t="25693" x="4032250" y="5073650"/>
          <p14:tracePt t="25964" x="4076700" y="5073650"/>
          <p14:tracePt t="25971" x="4140200" y="5073650"/>
          <p14:tracePt t="25980" x="4216400" y="5073650"/>
          <p14:tracePt t="25993" x="4387850" y="5092700"/>
          <p14:tracePt t="26009" x="4559300" y="5124450"/>
          <p14:tracePt t="26026" x="4705350" y="5168900"/>
          <p14:tracePt t="26043" x="4781550" y="5181600"/>
          <p14:tracePt t="26060" x="4819650" y="5187950"/>
          <p14:tracePt t="26076" x="4895850" y="5187950"/>
          <p14:tracePt t="26093" x="4927600" y="5187950"/>
          <p14:tracePt t="26109" x="4940300" y="5187950"/>
          <p14:tracePt t="26332" x="5029200" y="5181600"/>
          <p14:tracePt t="26339" x="5149850" y="5149850"/>
          <p14:tracePt t="26348" x="5257800" y="5130800"/>
          <p14:tracePt t="26359" x="5372100" y="5124450"/>
          <p14:tracePt t="26376" x="5600700" y="5105400"/>
          <p14:tracePt t="26393" x="5842000" y="5105400"/>
          <p14:tracePt t="26409" x="5949950" y="5099050"/>
          <p14:tracePt t="26426" x="6057900" y="5092700"/>
          <p14:tracePt t="26443" x="6153150" y="5086350"/>
          <p14:tracePt t="26459" x="6299200" y="5067300"/>
          <p14:tracePt t="26476" x="6388100" y="5060950"/>
          <p14:tracePt t="26493" x="6432550" y="5060950"/>
          <p14:tracePt t="26510" x="6477000" y="5060950"/>
          <p14:tracePt t="26526" x="6515100" y="5060950"/>
          <p14:tracePt t="26543" x="6527800" y="5060950"/>
          <p14:tracePt t="26812" x="6553200" y="5054600"/>
          <p14:tracePt t="26819" x="6610350" y="5048250"/>
          <p14:tracePt t="26829" x="6673850" y="5029200"/>
          <p14:tracePt t="26843" x="6775450" y="5016500"/>
          <p14:tracePt t="26859" x="6883400" y="5010150"/>
          <p14:tracePt t="26876" x="7023100" y="5010150"/>
          <p14:tracePt t="26893" x="7118350" y="5010150"/>
          <p14:tracePt t="26909" x="7239000" y="5022850"/>
          <p14:tracePt t="26926" x="7289800" y="5022850"/>
          <p14:tracePt t="26942" x="7302500" y="5022850"/>
          <p14:tracePt t="26959" x="7315200" y="5022850"/>
          <p14:tracePt t="26976" x="7321550" y="5022850"/>
          <p14:tracePt t="26992" x="7327900" y="5022850"/>
          <p14:tracePt t="27203" x="7372350" y="5022850"/>
          <p14:tracePt t="27212" x="7442200" y="5016500"/>
          <p14:tracePt t="27220" x="7531100" y="5010150"/>
          <p14:tracePt t="27229" x="7607300" y="5010150"/>
          <p14:tracePt t="27243" x="7734300" y="5010150"/>
          <p14:tracePt t="27259" x="7810500" y="5010150"/>
          <p14:tracePt t="27276" x="7874000" y="5010150"/>
          <p14:tracePt t="27278" x="7918450" y="5010150"/>
          <p14:tracePt t="27292" x="7956550" y="5010150"/>
          <p14:tracePt t="27309" x="8077200" y="5010150"/>
          <p14:tracePt t="27326" x="8140700" y="5010150"/>
          <p14:tracePt t="27342" x="8178800" y="5010150"/>
          <p14:tracePt t="27359" x="8216900" y="5010150"/>
          <p14:tracePt t="27376" x="8261350" y="5010150"/>
          <p14:tracePt t="27392" x="8280400" y="5010150"/>
          <p14:tracePt t="27409" x="8312150" y="5010150"/>
          <p14:tracePt t="27426" x="8331200" y="5010150"/>
          <p14:tracePt t="27442" x="8343900" y="5010150"/>
          <p14:tracePt t="27459" x="8356600" y="5010150"/>
          <p14:tracePt t="28413" x="8261350" y="5010150"/>
          <p14:tracePt t="28421" x="8159750" y="5010150"/>
          <p14:tracePt t="28428" x="8070850" y="5016500"/>
          <p14:tracePt t="28442" x="7835900" y="5035550"/>
          <p14:tracePt t="28459" x="7588250" y="5067300"/>
          <p14:tracePt t="28475" x="7353300" y="5092700"/>
          <p14:tracePt t="28492" x="7092950" y="5111750"/>
          <p14:tracePt t="28509" x="6750050" y="5168900"/>
          <p14:tracePt t="28526" x="6083300" y="5276850"/>
          <p14:tracePt t="28542" x="5632450" y="5378450"/>
          <p14:tracePt t="28559" x="5168900" y="5486400"/>
          <p14:tracePt t="28575" x="4826000" y="5575300"/>
          <p14:tracePt t="28592" x="4508500" y="5657850"/>
          <p14:tracePt t="28609" x="4102100" y="5759450"/>
          <p14:tracePt t="28626" x="3841750" y="5829300"/>
          <p14:tracePt t="28642" x="3644900" y="5905500"/>
          <p14:tracePt t="28659" x="3492500" y="5975350"/>
          <p14:tracePt t="28675" x="3359150" y="6051550"/>
          <p14:tracePt t="28692" x="3321050" y="6089650"/>
          <p14:tracePt t="28991" x="3276600" y="6076950"/>
          <p14:tracePt t="28999" x="3219450" y="6051550"/>
          <p14:tracePt t="29009" x="3162300" y="6013450"/>
          <p14:tracePt t="29025" x="3079750" y="5981700"/>
          <p14:tracePt t="29042" x="2984500" y="5930900"/>
          <p14:tracePt t="29059" x="2857500" y="5880100"/>
          <p14:tracePt t="29075" x="2762250" y="5848350"/>
          <p14:tracePt t="29092" x="2673350" y="5835650"/>
          <p14:tracePt t="29109" x="2597150" y="5816600"/>
          <p14:tracePt t="29126" x="2533650" y="5791200"/>
          <p14:tracePt t="29142" x="2470150" y="5778500"/>
          <p14:tracePt t="29159" x="2451100" y="5765800"/>
          <p14:tracePt t="29175" x="2438400" y="5759450"/>
          <p14:tracePt t="29192" x="2425700" y="5753100"/>
          <p14:tracePt t="29262" x="2425700" y="5740400"/>
          <p14:tracePt t="29299" x="2425700" y="5734050"/>
          <p14:tracePt t="29367" x="2432050" y="5734050"/>
          <p14:tracePt t="29382" x="2444750" y="5734050"/>
          <p14:tracePt t="29389" x="2451100" y="5734050"/>
          <p14:tracePt t="29397" x="2457450" y="5734050"/>
          <p14:tracePt t="29409" x="2463800" y="5734050"/>
          <p14:tracePt t="29425" x="2495550" y="5734050"/>
          <p14:tracePt t="29442" x="2540000" y="5727700"/>
          <p14:tracePt t="29459" x="2584450" y="5721350"/>
          <p14:tracePt t="29475" x="2622550" y="5715000"/>
          <p14:tracePt t="29492" x="2635250" y="5715000"/>
          <p14:tracePt t="29509" x="2641600" y="5715000"/>
          <p14:tracePt t="29525" x="2647950" y="5708650"/>
          <p14:tracePt t="29542" x="2667000" y="5702300"/>
          <p14:tracePt t="29559" x="2736850" y="5695950"/>
          <p14:tracePt t="29575" x="2825750" y="5683250"/>
          <p14:tracePt t="29592" x="2959100" y="5670550"/>
          <p14:tracePt t="29609" x="2997200" y="5664200"/>
          <p14:tracePt t="29625" x="3016250" y="5657850"/>
          <p14:tracePt t="29642" x="3022600" y="5657850"/>
          <p14:tracePt t="29675" x="3035300" y="5657850"/>
          <p14:tracePt t="29692" x="3073400" y="5657850"/>
          <p14:tracePt t="29709" x="3117850" y="5657850"/>
          <p14:tracePt t="29725" x="3136900" y="5657850"/>
          <p14:tracePt t="29742" x="3143250" y="5657850"/>
          <p14:tracePt t="29775" x="3149600" y="5657850"/>
          <p14:tracePt t="30013" x="3168650" y="5651500"/>
          <p14:tracePt t="30021" x="3200400" y="5651500"/>
          <p14:tracePt t="30030" x="3206750" y="5651500"/>
          <p14:tracePt t="30042" x="3213100" y="5651500"/>
          <p14:tracePt t="30059" x="3219450" y="5651500"/>
          <p14:tracePt t="30239" x="3162300" y="5664200"/>
          <p14:tracePt t="30246" x="3086100" y="5683250"/>
          <p14:tracePt t="30259" x="3028950" y="5689600"/>
          <p14:tracePt t="30275" x="2921000" y="5715000"/>
          <p14:tracePt t="30277" x="2889250" y="5721350"/>
          <p14:tracePt t="30292" x="2825750" y="5734050"/>
          <p14:tracePt t="30308" x="2787650" y="5734050"/>
          <p14:tracePt t="30325" x="2768600" y="5740400"/>
          <p14:tracePt t="30342" x="2755900" y="5740400"/>
          <p14:tracePt t="30359" x="2749550" y="5740400"/>
          <p14:tracePt t="30375" x="2743200" y="5740400"/>
          <p14:tracePt t="30419" x="2755900" y="5740400"/>
          <p14:tracePt t="30427" x="2781300" y="5740400"/>
          <p14:tracePt t="30434" x="2851150" y="5740400"/>
          <p14:tracePt t="30442" x="3028950" y="5740400"/>
          <p14:tracePt t="30458" x="3340100" y="5753100"/>
          <p14:tracePt t="30475" x="3517900" y="5759450"/>
          <p14:tracePt t="30492" x="3689350" y="5759450"/>
          <p14:tracePt t="30508" x="3829050" y="5759450"/>
          <p14:tracePt t="30525" x="3867150" y="5765800"/>
          <p14:tracePt t="30542" x="3886200" y="5772150"/>
          <p14:tracePt t="30558" x="3892550" y="5772150"/>
          <p14:tracePt t="30652" x="3873500" y="5778500"/>
          <p14:tracePt t="30660" x="3829050" y="5778500"/>
          <p14:tracePt t="30666" x="3778250" y="5778500"/>
          <p14:tracePt t="30675" x="3733800" y="5784850"/>
          <p14:tracePt t="30692" x="3625850" y="5784850"/>
          <p14:tracePt t="30708" x="3594100" y="5784850"/>
          <p14:tracePt t="30725" x="3575050" y="5784850"/>
          <p14:tracePt t="30742" x="3562350" y="5784850"/>
          <p14:tracePt t="30758" x="3556000" y="5778500"/>
          <p14:tracePt t="30945" x="3556000" y="5772150"/>
          <p14:tracePt t="31396" x="3543300" y="5772150"/>
          <p14:tracePt t="31404" x="3536950" y="5765800"/>
          <p14:tracePt t="31412" x="3530600" y="5765800"/>
          <p14:tracePt t="31434" x="3524250" y="5765800"/>
          <p14:tracePt t="31471" x="3530600" y="5765800"/>
          <p14:tracePt t="31479" x="3562350" y="5765800"/>
          <p14:tracePt t="31492" x="3625850" y="5765800"/>
          <p14:tracePt t="31508" x="3829050" y="5778500"/>
          <p14:tracePt t="31525" x="4146550" y="5810250"/>
          <p14:tracePt t="31541" x="4337050" y="5848350"/>
          <p14:tracePt t="31558" x="4508500" y="5867400"/>
          <p14:tracePt t="31575" x="4616450" y="5880100"/>
          <p14:tracePt t="31591" x="4749800" y="5899150"/>
          <p14:tracePt t="31608" x="4813300" y="5918200"/>
          <p14:tracePt t="31625" x="4845050" y="5918200"/>
          <p14:tracePt t="31642" x="4851400" y="5918200"/>
          <p14:tracePt t="31877" x="4883150" y="5899150"/>
          <p14:tracePt t="31884" x="4959350" y="5867400"/>
          <p14:tracePt t="31894" x="5029200" y="5822950"/>
          <p14:tracePt t="31908" x="5181600" y="5772150"/>
          <p14:tracePt t="31925" x="5334000" y="5727700"/>
          <p14:tracePt t="31941" x="5486400" y="5695950"/>
          <p14:tracePt t="31958" x="5607050" y="5664200"/>
          <p14:tracePt t="31975" x="5708650" y="5645150"/>
          <p14:tracePt t="31991" x="5759450" y="5638800"/>
          <p14:tracePt t="32008" x="5810250" y="5638800"/>
          <p14:tracePt t="32025" x="5829300" y="5638800"/>
          <p14:tracePt t="32042" x="5835650" y="5638800"/>
          <p14:tracePt t="32058" x="5848350" y="5638800"/>
          <p14:tracePt t="32091" x="5842000" y="5638800"/>
          <p14:tracePt t="32108" x="5797550" y="5657850"/>
          <p14:tracePt t="32125" x="5664200" y="5702300"/>
          <p14:tracePt t="32141" x="5562600" y="5727700"/>
          <p14:tracePt t="32158" x="5530850" y="5734050"/>
          <p14:tracePt t="32174" x="5524500" y="5734050"/>
          <p14:tracePt t="32192" x="5518150" y="5734050"/>
          <p14:tracePt t="32225" x="5518150" y="5727700"/>
          <p14:tracePt t="32241" x="5518150" y="5721350"/>
          <p14:tracePt t="32268" x="5518150" y="5715000"/>
          <p14:tracePt t="32277" x="5524500" y="5715000"/>
          <p14:tracePt t="32291" x="5524500" y="5702300"/>
          <p14:tracePt t="32308" x="5575300" y="5683250"/>
          <p14:tracePt t="32325" x="5645150" y="5657850"/>
          <p14:tracePt t="32341" x="5715000" y="5645150"/>
          <p14:tracePt t="32358" x="5778500" y="5626100"/>
          <p14:tracePt t="32375" x="5791200" y="5626100"/>
          <p14:tracePt t="32391" x="5797550" y="5626100"/>
          <p14:tracePt t="32408" x="5810250" y="5626100"/>
          <p14:tracePt t="32425" x="5835650" y="5626100"/>
          <p14:tracePt t="32441" x="5873750" y="5626100"/>
          <p14:tracePt t="32458" x="5886450" y="5626100"/>
          <p14:tracePt t="32491" x="5892800" y="5626100"/>
          <p14:tracePt t="32509" x="5899150" y="5626100"/>
          <p14:tracePt t="32525" x="5943600" y="5626100"/>
          <p14:tracePt t="32541" x="6019800" y="5626100"/>
          <p14:tracePt t="32558" x="6096000" y="5638800"/>
          <p14:tracePt t="32575" x="6153150" y="5638800"/>
          <p14:tracePt t="32591" x="6197600" y="5638800"/>
          <p14:tracePt t="32608" x="6203950" y="5638800"/>
          <p14:tracePt t="32624" x="6267450" y="5638800"/>
          <p14:tracePt t="32641" x="6343650" y="5638800"/>
          <p14:tracePt t="32658" x="6413500" y="5638800"/>
          <p14:tracePt t="32674" x="6464300" y="5645150"/>
          <p14:tracePt t="32906" x="6502400" y="5645150"/>
          <p14:tracePt t="32914" x="6546850" y="5638800"/>
          <p14:tracePt t="32924" x="6572250" y="5626100"/>
          <p14:tracePt t="32941" x="6661150" y="5600700"/>
          <p14:tracePt t="32958" x="6737350" y="5581650"/>
          <p14:tracePt t="32974" x="6807200" y="5568950"/>
          <p14:tracePt t="32991" x="6826250" y="5568950"/>
          <p14:tracePt t="33008" x="6832600" y="5568950"/>
          <p14:tracePt t="33024" x="6838950" y="5568950"/>
          <p14:tracePt t="33286" x="6762750" y="5575300"/>
          <p14:tracePt t="33299" x="6477000" y="5607050"/>
          <p14:tracePt t="33311" x="6292850" y="5632450"/>
          <p14:tracePt t="33324" x="6007100" y="5670550"/>
          <p14:tracePt t="33341" x="5638800" y="5727700"/>
          <p14:tracePt t="33358" x="5099050" y="5822950"/>
          <p14:tracePt t="33374" x="4762500" y="5899150"/>
          <p14:tracePt t="33391" x="4508500" y="5956300"/>
          <p14:tracePt t="33408" x="4229100" y="6032500"/>
          <p14:tracePt t="33425" x="4025900" y="6083300"/>
          <p14:tracePt t="33441" x="3784600" y="6159500"/>
          <p14:tracePt t="33458" x="3683000" y="6197600"/>
          <p14:tracePt t="33474" x="3619500" y="6229350"/>
          <p14:tracePt t="33491" x="3600450" y="6235700"/>
          <p14:tracePt t="33507" x="3581400" y="6254750"/>
          <p14:tracePt t="33893" x="3575050" y="6254750"/>
          <p14:tracePt t="33900" x="3568700" y="6254750"/>
          <p14:tracePt t="33908" x="3562350" y="6254750"/>
          <p14:tracePt t="33924" x="3549650" y="6254750"/>
          <p14:tracePt t="33941" x="3543300" y="6254750"/>
          <p14:tracePt t="33958" x="3530600" y="6254750"/>
          <p14:tracePt t="34192" x="3492500" y="6261100"/>
          <p14:tracePt t="34200" x="3435350" y="6280150"/>
          <p14:tracePt t="34207" x="3378200" y="6292850"/>
          <p14:tracePt t="34224" x="3302000" y="6305550"/>
          <p14:tracePt t="34241" x="3219450" y="6330950"/>
          <p14:tracePt t="34258" x="3149600" y="6350000"/>
          <p14:tracePt t="34274" x="3060700" y="6375400"/>
          <p14:tracePt t="34276" x="3003550" y="6388100"/>
          <p14:tracePt t="34291" x="2908300" y="6407150"/>
          <p14:tracePt t="34307" x="2825750" y="6426200"/>
          <p14:tracePt t="34324" x="2774950" y="6438900"/>
          <p14:tracePt t="34341" x="2736850" y="6445250"/>
          <p14:tracePt t="34357" x="2711450" y="6451600"/>
          <p14:tracePt t="34374" x="2705100" y="6457950"/>
          <p14:tracePt t="34407" x="2698750" y="6457950"/>
          <p14:tracePt t="34455" x="2698750" y="6464300"/>
          <p14:tracePt t="34470" x="2705100" y="6464300"/>
          <p14:tracePt t="34478" x="2717800" y="6464300"/>
          <p14:tracePt t="34491" x="2736850" y="6464300"/>
          <p14:tracePt t="34507" x="2781300" y="6464300"/>
          <p14:tracePt t="34524" x="2825750" y="6451600"/>
          <p14:tracePt t="34541" x="2844800" y="6445250"/>
          <p14:tracePt t="34557" x="2857500" y="6445250"/>
          <p14:tracePt t="34575" x="2863850" y="6438900"/>
          <p14:tracePt t="34591" x="2863850" y="6432550"/>
          <p14:tracePt t="34624" x="2863850" y="6426200"/>
          <p14:tracePt t="34641" x="2870200" y="6426200"/>
          <p14:tracePt t="34658" x="2870200" y="6419850"/>
          <p14:tracePt t="34674" x="2870200" y="6413500"/>
          <p14:tracePt t="34711" x="2882900" y="6413500"/>
          <p14:tracePt t="34718" x="2889250" y="6407150"/>
          <p14:tracePt t="34725" x="2927350" y="6394450"/>
          <p14:tracePt t="34741" x="2997200" y="6375400"/>
          <p14:tracePt t="34757" x="3060700" y="6350000"/>
          <p14:tracePt t="34774" x="3092450" y="6337300"/>
          <p14:tracePt t="34791" x="3117850" y="6337300"/>
          <p14:tracePt t="34792" x="3124200" y="6337300"/>
          <p14:tracePt t="34824" x="3168650" y="6337300"/>
          <p14:tracePt t="34841" x="3206750" y="6337300"/>
          <p14:tracePt t="34857" x="3302000" y="6337300"/>
          <p14:tracePt t="34874" x="3390900" y="6337300"/>
          <p14:tracePt t="34890" x="3460750" y="6337300"/>
          <p14:tracePt t="34907" x="3473450" y="6337300"/>
          <p14:tracePt t="34924" x="3492500" y="6337300"/>
          <p14:tracePt t="34958" x="3511550" y="6337300"/>
          <p14:tracePt t="34974" x="3581400" y="6330950"/>
          <p14:tracePt t="34991" x="3638550" y="6330950"/>
          <p14:tracePt t="35007" x="3676650" y="6330950"/>
          <p14:tracePt t="35024" x="3695700" y="6330950"/>
          <p14:tracePt t="35041" x="3695700" y="6324600"/>
          <p14:tracePt t="35057" x="3702050" y="6324600"/>
          <p14:tracePt t="35116" x="3708400" y="6324600"/>
          <p14:tracePt t="35146" x="3721100" y="6318250"/>
          <p14:tracePt t="35161" x="3727450" y="6318250"/>
          <p14:tracePt t="35177" x="3740150" y="6318250"/>
          <p14:tracePt t="35184" x="3765550" y="6311900"/>
          <p14:tracePt t="35192" x="3790950" y="6311900"/>
          <p14:tracePt t="35207" x="3848100" y="6299200"/>
          <p14:tracePt t="35224" x="3911600" y="6286500"/>
          <p14:tracePt t="35241" x="3981450" y="6280150"/>
          <p14:tracePt t="35257" x="4038600" y="6273800"/>
          <p14:tracePt t="35274" x="4102100" y="6273800"/>
          <p14:tracePt t="35291" x="4222750" y="6273800"/>
          <p14:tracePt t="35307" x="4286250" y="6273800"/>
          <p14:tracePt t="35324" x="4343400" y="6280150"/>
          <p14:tracePt t="35341" x="4368800" y="6280150"/>
          <p14:tracePt t="35357" x="4381500" y="6286500"/>
          <p14:tracePt t="35575" x="4419600" y="6286500"/>
          <p14:tracePt t="35584" x="4470400" y="6286500"/>
          <p14:tracePt t="35591" x="4508500" y="6280150"/>
          <p14:tracePt t="35607" x="4559300" y="6280150"/>
          <p14:tracePt t="35624" x="4610100" y="6273800"/>
          <p14:tracePt t="35641" x="4654550" y="6267450"/>
          <p14:tracePt t="35657" x="4686300" y="6261100"/>
          <p14:tracePt t="35674" x="4762500" y="6261100"/>
          <p14:tracePt t="35690" x="4794250" y="6261100"/>
          <p14:tracePt t="35707" x="4832350" y="6261100"/>
          <p14:tracePt t="35724" x="4876800" y="6261100"/>
          <p14:tracePt t="35740" x="4902200" y="6267450"/>
          <p14:tracePt t="35774" x="4908550" y="6267450"/>
          <p14:tracePt t="35791" x="4914900" y="6267450"/>
          <p14:tracePt t="35906" x="4921250" y="6273800"/>
          <p14:tracePt t="35913" x="4927600" y="6273800"/>
          <p14:tracePt t="35924" x="4933950" y="6273800"/>
          <p14:tracePt t="35944" x="4940300" y="6273800"/>
          <p14:tracePt t="36019" x="4946650" y="6273800"/>
          <p14:tracePt t="36079" x="4953000" y="6280150"/>
          <p14:tracePt t="36095" x="4959350" y="6286500"/>
          <p14:tracePt t="36101" x="4972050" y="6286500"/>
          <p14:tracePt t="36124" x="4984750" y="6286500"/>
          <p14:tracePt t="36139" x="4997450" y="6286500"/>
          <p14:tracePt t="36146" x="5010150" y="6286500"/>
          <p14:tracePt t="36157" x="5022850" y="6286500"/>
          <p14:tracePt t="36174" x="5060950" y="6292850"/>
          <p14:tracePt t="36191" x="5099050" y="6299200"/>
          <p14:tracePt t="36207" x="5156200" y="6299200"/>
          <p14:tracePt t="36224" x="5194300" y="6311900"/>
          <p14:tracePt t="36240" x="5213350" y="6318250"/>
          <p14:tracePt t="36257" x="5226050" y="6330950"/>
          <p14:tracePt t="36274" x="5251450" y="6337300"/>
          <p14:tracePt t="36290" x="5257800" y="6343650"/>
          <p14:tracePt t="36307" x="5257800" y="6350000"/>
          <p14:tracePt t="36334" x="5257800" y="6356350"/>
          <p14:tracePt t="36575" x="5334000" y="6350000"/>
          <p14:tracePt t="36583" x="5429250" y="6330950"/>
          <p14:tracePt t="36591" x="5511800" y="6318250"/>
          <p14:tracePt t="36607" x="5702300" y="6318250"/>
          <p14:tracePt t="36624" x="5943600" y="6343650"/>
          <p14:tracePt t="36640" x="6242050" y="6419850"/>
          <p14:tracePt t="36657" x="6502400" y="6489700"/>
          <p14:tracePt t="36674" x="6769100" y="6572250"/>
          <p14:tracePt t="36690" x="6915150" y="6591300"/>
          <p14:tracePt t="36707" x="7004050" y="6610350"/>
          <p14:tracePt t="36723" x="7048500" y="6616700"/>
          <p14:tracePt t="36740" x="7067550" y="6623050"/>
          <p14:tracePt t="36774" x="7048500" y="6629400"/>
          <p14:tracePt t="37019" x="7054850" y="6623050"/>
          <p14:tracePt t="37026" x="7073900" y="6616700"/>
          <p14:tracePt t="37041" x="7105650" y="6610350"/>
          <p14:tracePt t="37057" x="7188200" y="6565900"/>
          <p14:tracePt t="37073" x="7207250" y="6559550"/>
          <p14:tracePt t="37090" x="7239000" y="6546850"/>
          <p14:tracePt t="37107" x="7270750" y="6540500"/>
          <p14:tracePt t="37123" x="7315200" y="6534150"/>
          <p14:tracePt t="37140" x="7423150" y="6534150"/>
          <p14:tracePt t="37157" x="7499350" y="6534150"/>
          <p14:tracePt t="37174" x="7594600" y="6534150"/>
          <p14:tracePt t="37190" x="7683500" y="6534150"/>
          <p14:tracePt t="37207" x="7810500" y="6534150"/>
          <p14:tracePt t="37224" x="7874000" y="6534150"/>
          <p14:tracePt t="37240" x="7943850" y="6534150"/>
          <p14:tracePt t="37257" x="7981950" y="6540500"/>
          <p14:tracePt t="37273" x="8007350" y="6546850"/>
          <p14:tracePt t="37290" x="8039100" y="6553200"/>
          <p14:tracePt t="37312" x="8045450" y="6553200"/>
          <p14:tracePt t="37944" x="8045450" y="6559550"/>
          <p14:tracePt t="37969" x="8039100" y="6559550"/>
          <p14:tracePt t="37975" x="8045450" y="6553200"/>
          <p14:tracePt t="38199" x="8115300" y="6534150"/>
          <p14:tracePt t="38206" x="8229600" y="6489700"/>
          <p14:tracePt t="38213" x="8331200" y="6451600"/>
          <p14:tracePt t="38223" x="8426450" y="6426200"/>
          <p14:tracePt t="38240" x="8610600" y="6375400"/>
          <p14:tracePt t="38256" x="8801100" y="6350000"/>
          <p14:tracePt t="38273" x="8997950" y="6343650"/>
          <p14:tracePt t="38290" x="9201150" y="6343650"/>
          <p14:tracePt t="38306" x="9296400" y="6343650"/>
          <p14:tracePt t="38323" x="9353550" y="6343650"/>
          <p14:tracePt t="38340" x="9391650" y="6343650"/>
          <p14:tracePt t="38357" x="9404350" y="6343650"/>
          <p14:tracePt t="38643" x="9455150" y="6330950"/>
          <p14:tracePt t="38652" x="9518650" y="6324600"/>
          <p14:tracePt t="38663" x="9626600" y="6299200"/>
          <p14:tracePt t="38673" x="9671050" y="6299200"/>
          <p14:tracePt t="38690" x="9728200" y="6286500"/>
          <p14:tracePt t="38706" x="9791700" y="6273800"/>
          <p14:tracePt t="38724" x="9836150" y="6273800"/>
          <p14:tracePt t="38740" x="9912350" y="6267450"/>
          <p14:tracePt t="38757" x="9944100" y="6267450"/>
          <p14:tracePt t="38773" x="9963150" y="6267450"/>
          <p14:tracePt t="38790" x="9975850" y="6267450"/>
          <p14:tracePt t="38806" x="9982200" y="6267450"/>
        </p14:tracePtLst>
      </p14:laserTraceLst>
    </p:ext>
  </p:extLs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73855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0773B2-4597-4A36-A900-0665D37560B6}"/>
              </a:ext>
            </a:extLst>
          </p:cNvPr>
          <p:cNvSpPr/>
          <p:nvPr/>
        </p:nvSpPr>
        <p:spPr>
          <a:xfrm>
            <a:off x="3087719" y="2330026"/>
            <a:ext cx="5372789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You!</a:t>
            </a:r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CDA9C59E-CAB0-46F2-A092-A42B74E66851}"/>
              </a:ext>
            </a:extLst>
          </p:cNvPr>
          <p:cNvSpPr/>
          <p:nvPr/>
        </p:nvSpPr>
        <p:spPr>
          <a:xfrm rot="5400000">
            <a:off x="-2985395" y="3195128"/>
            <a:ext cx="6857998" cy="467741"/>
          </a:xfrm>
          <a:prstGeom prst="flowChartProcess">
            <a:avLst/>
          </a:prstGeom>
          <a:solidFill>
            <a:srgbClr val="990099">
              <a:alpha val="4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98AF3333-A36C-41FD-B9AE-9A8CE8877A84}"/>
              </a:ext>
            </a:extLst>
          </p:cNvPr>
          <p:cNvSpPr/>
          <p:nvPr/>
        </p:nvSpPr>
        <p:spPr>
          <a:xfrm rot="5400000">
            <a:off x="8306061" y="3195131"/>
            <a:ext cx="6857998" cy="467741"/>
          </a:xfrm>
          <a:prstGeom prst="flowChartProcess">
            <a:avLst/>
          </a:prstGeom>
          <a:solidFill>
            <a:srgbClr val="990099">
              <a:alpha val="4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Star: 4 Points 4">
            <a:extLst>
              <a:ext uri="{FF2B5EF4-FFF2-40B4-BE49-F238E27FC236}">
                <a16:creationId xmlns:a16="http://schemas.microsoft.com/office/drawing/2014/main" id="{19D00F88-31B8-4BEE-87F0-D232B789A7C9}"/>
              </a:ext>
            </a:extLst>
          </p:cNvPr>
          <p:cNvSpPr/>
          <p:nvPr/>
        </p:nvSpPr>
        <p:spPr>
          <a:xfrm>
            <a:off x="2540000" y="2802399"/>
            <a:ext cx="434110" cy="378691"/>
          </a:xfrm>
          <a:prstGeom prst="star4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Star: 4 Points 5">
            <a:extLst>
              <a:ext uri="{FF2B5EF4-FFF2-40B4-BE49-F238E27FC236}">
                <a16:creationId xmlns:a16="http://schemas.microsoft.com/office/drawing/2014/main" id="{F1DBA457-EA30-4CB9-84D0-6DF7B4D101C7}"/>
              </a:ext>
            </a:extLst>
          </p:cNvPr>
          <p:cNvSpPr/>
          <p:nvPr/>
        </p:nvSpPr>
        <p:spPr>
          <a:xfrm>
            <a:off x="8357062" y="2802398"/>
            <a:ext cx="434110" cy="378691"/>
          </a:xfrm>
          <a:prstGeom prst="star4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AD266F3-3082-4C73-A722-5E500BDEAA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95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13849">
        <p:blinds dir="vert"/>
      </p:transition>
    </mc:Choice>
    <mc:Fallback>
      <p:transition spd="slow" advTm="13849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" x="9194800" y="4806950"/>
          <p14:tracePt t="67" x="9048750" y="4686300"/>
          <p14:tracePt t="84" x="8934450" y="4565650"/>
          <p14:tracePt t="100" x="8851900" y="4470400"/>
          <p14:tracePt t="117" x="8801100" y="4375150"/>
          <p14:tracePt t="134" x="8763000" y="4267200"/>
          <p14:tracePt t="150" x="8763000" y="4229100"/>
          <p14:tracePt t="167" x="8769350" y="4184650"/>
          <p14:tracePt t="184" x="8820150" y="4146550"/>
          <p14:tracePt t="185" x="8858250" y="4133850"/>
          <p14:tracePt t="200" x="8915400" y="4108450"/>
          <p14:tracePt t="217" x="9105900" y="4089400"/>
          <p14:tracePt t="234" x="9226550" y="4076700"/>
          <p14:tracePt t="250" x="9321800" y="4064000"/>
          <p14:tracePt t="267" x="9410700" y="4070350"/>
          <p14:tracePt t="284" x="9620250" y="4133850"/>
          <p14:tracePt t="301" x="9785350" y="4229100"/>
          <p14:tracePt t="317" x="9848850" y="4298950"/>
          <p14:tracePt t="494" x="9766300" y="4279900"/>
          <p14:tracePt t="502" x="9626600" y="4241800"/>
          <p14:tracePt t="509" x="9429750" y="4165600"/>
          <p14:tracePt t="517" x="9277350" y="4121150"/>
          <p14:tracePt t="534" x="8953500" y="4032250"/>
          <p14:tracePt t="550" x="8591550" y="3949700"/>
          <p14:tracePt t="567" x="8242300" y="3892550"/>
          <p14:tracePt t="584" x="7924800" y="3867150"/>
          <p14:tracePt t="600" x="7721600" y="3867150"/>
          <p14:tracePt t="617" x="7512050" y="3879850"/>
          <p14:tracePt t="634" x="7277100" y="3898900"/>
          <p14:tracePt t="651" x="7073900" y="3924300"/>
          <p14:tracePt t="667" x="6845300" y="3949700"/>
          <p14:tracePt t="684" x="6769100" y="3968750"/>
          <p14:tracePt t="700" x="6743700" y="3968750"/>
          <p14:tracePt t="717" x="6731000" y="3975100"/>
          <p14:tracePt t="734" x="6724650" y="3975100"/>
          <p14:tracePt t="780" x="6731000" y="3975100"/>
          <p14:tracePt t="787" x="6750050" y="3975100"/>
          <p14:tracePt t="800" x="6819900" y="3981450"/>
          <p14:tracePt t="817" x="6934200" y="3981450"/>
          <p14:tracePt t="1035" x="6794500" y="3981450"/>
          <p14:tracePt t="1043" x="6642100" y="3981450"/>
          <p14:tracePt t="1050" x="6489700" y="3981450"/>
          <p14:tracePt t="1067" x="6184900" y="3981450"/>
          <p14:tracePt t="1084" x="5949950" y="4000500"/>
          <p14:tracePt t="1101" x="5708650" y="4013200"/>
          <p14:tracePt t="1117" x="5492750" y="4025900"/>
          <p14:tracePt t="1134" x="5200650" y="4038600"/>
          <p14:tracePt t="1150" x="5073650" y="4038600"/>
          <p14:tracePt t="1167" x="4984750" y="4044950"/>
          <p14:tracePt t="1184" x="4921250" y="4051300"/>
          <p14:tracePt t="1187" x="4902200" y="4051300"/>
          <p14:tracePt t="1200" x="4870450" y="4051300"/>
          <p14:tracePt t="1217" x="4864100" y="4051300"/>
          <p14:tracePt t="1234" x="4857750" y="4051300"/>
          <p14:tracePt t="1276" x="4870450" y="4051300"/>
          <p14:tracePt t="1283" x="4895850" y="4038600"/>
          <p14:tracePt t="1300" x="5035550" y="3968750"/>
          <p14:tracePt t="1317" x="5257800" y="3892550"/>
          <p14:tracePt t="1334" x="5473700" y="3848100"/>
          <p14:tracePt t="1350" x="5835650" y="3797300"/>
          <p14:tracePt t="1367" x="6026150" y="3797300"/>
          <p14:tracePt t="1384" x="6191250" y="3797300"/>
          <p14:tracePt t="1400" x="6343650" y="3797300"/>
          <p14:tracePt t="1417" x="6483350" y="3810000"/>
          <p14:tracePt t="1434" x="6654800" y="3860800"/>
          <p14:tracePt t="1450" x="6731000" y="3879850"/>
          <p14:tracePt t="1467" x="6756400" y="3886200"/>
          <p14:tracePt t="1484" x="6775450" y="3886200"/>
          <p14:tracePt t="1500" x="6781800" y="3886200"/>
          <p14:tracePt t="1534" x="6781800" y="3892550"/>
          <p14:tracePt t="1561" x="6781800" y="3898900"/>
          <p14:tracePt t="1584" x="6762750" y="3905250"/>
          <p14:tracePt t="1591" x="6718300" y="3911600"/>
          <p14:tracePt t="1600" x="6629400" y="3937000"/>
          <p14:tracePt t="1617" x="6413500" y="3975100"/>
          <p14:tracePt t="1634" x="6203950" y="4000500"/>
          <p14:tracePt t="1650" x="6000750" y="4025900"/>
          <p14:tracePt t="1667" x="5676900" y="4102100"/>
          <p14:tracePt t="1683" x="5480050" y="4146550"/>
          <p14:tracePt t="1700" x="5276850" y="4171950"/>
          <p14:tracePt t="1717" x="5080000" y="4197350"/>
          <p14:tracePt t="1733" x="4857750" y="4241800"/>
          <p14:tracePt t="1750" x="4749800" y="4254500"/>
          <p14:tracePt t="1767" x="4692650" y="4254500"/>
          <p14:tracePt t="1784" x="4667250" y="4254500"/>
          <p14:tracePt t="1800" x="4654550" y="4254500"/>
          <p14:tracePt t="1817" x="4641850" y="4254500"/>
          <p14:tracePt t="1929" x="4654550" y="4254500"/>
          <p14:tracePt t="1938" x="4679950" y="4248150"/>
          <p14:tracePt t="1944" x="4787900" y="4216400"/>
          <p14:tracePt t="1952" x="4984750" y="4152900"/>
          <p14:tracePt t="1967" x="5257800" y="4089400"/>
          <p14:tracePt t="1983" x="5518150" y="4064000"/>
          <p14:tracePt t="2000" x="5727700" y="4044950"/>
          <p14:tracePt t="2017" x="5949950" y="4044950"/>
          <p14:tracePt t="2033" x="6210300" y="4038600"/>
          <p14:tracePt t="2050" x="6381750" y="4038600"/>
          <p14:tracePt t="2067" x="6546850" y="4038600"/>
          <p14:tracePt t="2083" x="6711950" y="4038600"/>
          <p14:tracePt t="2100" x="6845300" y="4044950"/>
          <p14:tracePt t="2117" x="6997700" y="4044950"/>
          <p14:tracePt t="2133" x="7086600" y="4044950"/>
          <p14:tracePt t="2150" x="7156450" y="4044950"/>
          <p14:tracePt t="2167" x="7226300" y="4051300"/>
          <p14:tracePt t="2184" x="7283450" y="4051300"/>
          <p14:tracePt t="2185" x="7308850" y="4057650"/>
          <p14:tracePt t="2200" x="7327900" y="4057650"/>
          <p14:tracePt t="2217" x="7334250" y="4057650"/>
          <p14:tracePt t="2250" x="7340600" y="4057650"/>
          <p14:tracePt t="2267" x="7289800" y="4057650"/>
          <p14:tracePt t="2283" x="6991350" y="4070350"/>
          <p14:tracePt t="2300" x="6661150" y="4076700"/>
          <p14:tracePt t="2317" x="6299200" y="4114800"/>
          <p14:tracePt t="2334" x="5880100" y="4127500"/>
          <p14:tracePt t="2350" x="5353050" y="4178300"/>
          <p14:tracePt t="2367" x="5010150" y="4222750"/>
          <p14:tracePt t="2383" x="4730750" y="4254500"/>
          <p14:tracePt t="2400" x="4521200" y="4267200"/>
          <p14:tracePt t="2416" x="4337050" y="4273550"/>
          <p14:tracePt t="2433" x="4114800" y="4279900"/>
          <p14:tracePt t="2450" x="3981450" y="4286250"/>
          <p14:tracePt t="2467" x="3879850" y="4286250"/>
          <p14:tracePt t="2484" x="3790950" y="4298950"/>
          <p14:tracePt t="2500" x="3702050" y="4311650"/>
          <p14:tracePt t="2517" x="3651250" y="4318000"/>
          <p14:tracePt t="2533" x="3625850" y="4318000"/>
          <p14:tracePt t="2550" x="3600450" y="4318000"/>
          <p14:tracePt t="2567" x="3594100" y="4318000"/>
          <p14:tracePt t="2583" x="3587750" y="4318000"/>
          <p14:tracePt t="2628" x="3594100" y="4318000"/>
          <p14:tracePt t="2636" x="3613150" y="4318000"/>
          <p14:tracePt t="2650" x="3657600" y="4298950"/>
          <p14:tracePt t="2667" x="3911600" y="4248150"/>
          <p14:tracePt t="2683" x="4140200" y="4203700"/>
          <p14:tracePt t="2700" x="4362450" y="4178300"/>
          <p14:tracePt t="2717" x="4546600" y="4152900"/>
          <p14:tracePt t="2733" x="4749800" y="4121150"/>
          <p14:tracePt t="2750" x="4883150" y="4095750"/>
          <p14:tracePt t="2766" x="5016500" y="4070350"/>
          <p14:tracePt t="2783" x="5162550" y="4044950"/>
          <p14:tracePt t="2800" x="5372100" y="4044950"/>
          <p14:tracePt t="2816" x="5594350" y="4044950"/>
          <p14:tracePt t="2833" x="5683250" y="4038600"/>
          <p14:tracePt t="2850" x="5734050" y="4032250"/>
          <p14:tracePt t="2867" x="5810250" y="4019550"/>
          <p14:tracePt t="2883" x="5949950" y="3987800"/>
          <p14:tracePt t="2900" x="6045200" y="3968750"/>
          <p14:tracePt t="2917" x="6191250" y="3968750"/>
          <p14:tracePt t="2933" x="6330950" y="3975100"/>
          <p14:tracePt t="2950" x="6438900" y="3981450"/>
          <p14:tracePt t="2967" x="6515100" y="3994150"/>
          <p14:tracePt t="2983" x="6546850" y="4000500"/>
          <p14:tracePt t="3000" x="6553200" y="4000500"/>
          <p14:tracePt t="3017" x="6565900" y="4000500"/>
          <p14:tracePt t="3035" x="6616700" y="4006850"/>
          <p14:tracePt t="3050" x="6661150" y="4013200"/>
          <p14:tracePt t="3067" x="6705600" y="4025900"/>
          <p14:tracePt t="3083" x="6718300" y="4032250"/>
          <p14:tracePt t="3100" x="6731000" y="4038600"/>
          <p14:tracePt t="3116" x="6737350" y="4038600"/>
          <p14:tracePt t="3214" x="6737350" y="4044950"/>
          <p14:tracePt t="3222" x="6750050" y="4044950"/>
          <p14:tracePt t="3229" x="6750050" y="4051300"/>
          <p14:tracePt t="3237" x="6762750" y="4051300"/>
          <p14:tracePt t="3250" x="6781800" y="4057650"/>
          <p14:tracePt t="3266" x="6807200" y="4076700"/>
          <p14:tracePt t="3283" x="6819900" y="4089400"/>
          <p14:tracePt t="3300" x="6819900" y="4095750"/>
          <p14:tracePt t="3316" x="6826250" y="4095750"/>
          <p14:tracePt t="3333" x="6832600" y="4095750"/>
          <p14:tracePt t="3350" x="6851650" y="4095750"/>
          <p14:tracePt t="3367" x="6858000" y="4095750"/>
          <p14:tracePt t="3383" x="6877050" y="4102100"/>
          <p14:tracePt t="3400" x="6889750" y="4102100"/>
          <p14:tracePt t="3416" x="6902450" y="4102100"/>
          <p14:tracePt t="3433" x="6908800" y="4102100"/>
          <p14:tracePt t="3485" x="6915150" y="4102100"/>
          <p14:tracePt t="3507" x="6927850" y="4102100"/>
          <p14:tracePt t="3515" x="6934200" y="4102100"/>
          <p14:tracePt t="3530" x="6953250" y="4102100"/>
          <p14:tracePt t="3560" x="6959600" y="4102100"/>
          <p14:tracePt t="3575" x="6965950" y="4102100"/>
          <p14:tracePt t="3620" x="6972300" y="4102100"/>
          <p14:tracePt t="3628" x="6985000" y="4102100"/>
          <p14:tracePt t="3636" x="7010400" y="4102100"/>
          <p14:tracePt t="3650" x="7029450" y="4102100"/>
          <p14:tracePt t="3666" x="7054850" y="4102100"/>
          <p14:tracePt t="3684" x="7080250" y="4102100"/>
          <p14:tracePt t="3700" x="7092950" y="4102100"/>
          <p14:tracePt t="3717" x="7105650" y="4102100"/>
          <p14:tracePt t="3845" x="7092950" y="4102100"/>
          <p14:tracePt t="3853" x="7061200" y="4102100"/>
          <p14:tracePt t="3861" x="6985000" y="4089400"/>
          <p14:tracePt t="3869" x="6883400" y="4076700"/>
          <p14:tracePt t="3883" x="6642100" y="4064000"/>
          <p14:tracePt t="3899" x="6445250" y="4064000"/>
          <p14:tracePt t="3916" x="6178550" y="4064000"/>
          <p14:tracePt t="3933" x="5918200" y="4070350"/>
          <p14:tracePt t="3950" x="5664200" y="4095750"/>
          <p14:tracePt t="3966" x="5270500" y="4095750"/>
          <p14:tracePt t="3983" x="4940300" y="4095750"/>
          <p14:tracePt t="4000" x="4654550" y="4108450"/>
          <p14:tracePt t="4016" x="4356100" y="4127500"/>
          <p14:tracePt t="4033" x="4057650" y="4159250"/>
          <p14:tracePt t="4050" x="3727450" y="4222750"/>
          <p14:tracePt t="4066" x="3517900" y="4286250"/>
          <p14:tracePt t="4083" x="3333750" y="4330700"/>
          <p14:tracePt t="4100" x="3200400" y="4362450"/>
          <p14:tracePt t="4116" x="3086100" y="4381500"/>
          <p14:tracePt t="4133" x="3067050" y="4381500"/>
          <p14:tracePt t="4150" x="3048000" y="4381500"/>
          <p14:tracePt t="4166" x="3041650" y="4381500"/>
          <p14:tracePt t="4560" x="3067050" y="4375150"/>
          <p14:tracePt t="4569" x="3124200" y="4375150"/>
          <p14:tracePt t="4574" x="3175000" y="4362450"/>
          <p14:tracePt t="4583" x="3232150" y="4356100"/>
          <p14:tracePt t="4600" x="3403600" y="4356100"/>
          <p14:tracePt t="4616" x="3644900" y="4356100"/>
          <p14:tracePt t="4633" x="4013200" y="4356100"/>
          <p14:tracePt t="4649" x="4648200" y="4343400"/>
          <p14:tracePt t="4666" x="4921250" y="4318000"/>
          <p14:tracePt t="4683" x="5156200" y="4286250"/>
          <p14:tracePt t="4699" x="5353050" y="4260850"/>
          <p14:tracePt t="4716" x="5537200" y="4235450"/>
          <p14:tracePt t="4733" x="5842000" y="4260850"/>
          <p14:tracePt t="4749" x="6026150" y="4292600"/>
          <p14:tracePt t="4766" x="6159500" y="4311650"/>
          <p14:tracePt t="4783" x="6235700" y="4337050"/>
          <p14:tracePt t="4799" x="6305550" y="4337050"/>
          <p14:tracePt t="4816" x="6375400" y="4349750"/>
          <p14:tracePt t="4833" x="6426200" y="4349750"/>
          <p14:tracePt t="4850" x="6483350" y="4362450"/>
          <p14:tracePt t="4866" x="6553200" y="4375150"/>
          <p14:tracePt t="4883" x="6623050" y="4406900"/>
          <p14:tracePt t="4899" x="6635750" y="4406900"/>
          <p14:tracePt t="4916" x="6642100" y="4406900"/>
          <p14:tracePt t="5160" x="6654800" y="4406900"/>
          <p14:tracePt t="5176" x="6661150" y="4406900"/>
          <p14:tracePt t="5454" x="6667500" y="4406900"/>
          <p14:tracePt t="5462" x="6673850" y="4406900"/>
          <p14:tracePt t="5471" x="6686550" y="4406900"/>
          <p14:tracePt t="5483" x="6705600" y="4406900"/>
          <p14:tracePt t="5499" x="6711950" y="4406900"/>
          <p14:tracePt t="5516" x="6724650" y="4406900"/>
          <p14:tracePt t="5533" x="6737350" y="4406900"/>
          <p14:tracePt t="5549" x="6743700" y="4406900"/>
          <p14:tracePt t="5566" x="6756400" y="4406900"/>
          <p14:tracePt t="5583" x="6769100" y="4406900"/>
          <p14:tracePt t="5599" x="6775450" y="4406900"/>
          <p14:tracePt t="5616" x="6788150" y="4406900"/>
          <p14:tracePt t="5890" x="6737350" y="4387850"/>
          <p14:tracePt t="5897" x="6648450" y="4356100"/>
          <p14:tracePt t="5905" x="6578600" y="4337050"/>
          <p14:tracePt t="5916" x="6515100" y="4311650"/>
          <p14:tracePt t="5932" x="6400800" y="4279900"/>
          <p14:tracePt t="5949" x="6292850" y="4273550"/>
          <p14:tracePt t="5966" x="6172200" y="4241800"/>
          <p14:tracePt t="5983" x="6102350" y="4229100"/>
          <p14:tracePt t="5999" x="6045200" y="4222750"/>
          <p14:tracePt t="6016" x="5994400" y="4210050"/>
          <p14:tracePt t="6032" x="5930900" y="4197350"/>
          <p14:tracePt t="6049" x="5899150" y="4197350"/>
          <p14:tracePt t="6066" x="5873750" y="4197350"/>
          <p14:tracePt t="6083" x="5835650" y="4191000"/>
          <p14:tracePt t="6099" x="5797550" y="4191000"/>
          <p14:tracePt t="6116" x="5708650" y="4191000"/>
          <p14:tracePt t="6132" x="5613400" y="4191000"/>
          <p14:tracePt t="6149" x="5505450" y="4191000"/>
          <p14:tracePt t="6166" x="5372100" y="4203700"/>
          <p14:tracePt t="6182" x="5181600" y="4229100"/>
          <p14:tracePt t="6199" x="5060950" y="4248150"/>
          <p14:tracePt t="6216" x="4927600" y="4286250"/>
          <p14:tracePt t="6232" x="4806950" y="4318000"/>
          <p14:tracePt t="6249" x="4673600" y="4368800"/>
          <p14:tracePt t="6266" x="4464050" y="4419600"/>
          <p14:tracePt t="6282" x="4298950" y="4470400"/>
          <p14:tracePt t="6299" x="4171950" y="4502150"/>
          <p14:tracePt t="6316" x="4057650" y="4533900"/>
          <p14:tracePt t="6332" x="3962400" y="4552950"/>
          <p14:tracePt t="6349" x="3898900" y="4572000"/>
          <p14:tracePt t="6366" x="3886200" y="4578350"/>
          <p14:tracePt t="6382" x="3873500" y="4578350"/>
          <p14:tracePt t="6430" x="3892550" y="4578350"/>
          <p14:tracePt t="6438" x="3949700" y="4578350"/>
          <p14:tracePt t="6449" x="4064000" y="4578350"/>
          <p14:tracePt t="6466" x="4368800" y="4559300"/>
          <p14:tracePt t="6482" x="4762500" y="4546600"/>
          <p14:tracePt t="6499" x="5200650" y="4508500"/>
          <p14:tracePt t="6516" x="5403850" y="4451350"/>
          <p14:tracePt t="6532" x="5613400" y="4394200"/>
          <p14:tracePt t="6549" x="5784850" y="4349750"/>
          <p14:tracePt t="6566" x="6045200" y="4279900"/>
          <p14:tracePt t="6582" x="6210300" y="4273550"/>
          <p14:tracePt t="6599" x="6381750" y="4273550"/>
          <p14:tracePt t="6616" x="6502400" y="4298950"/>
          <p14:tracePt t="6632" x="6604000" y="4330700"/>
          <p14:tracePt t="6649" x="6699250" y="4349750"/>
          <p14:tracePt t="6666" x="6750050" y="4356100"/>
          <p14:tracePt t="6682" x="6788150" y="4362450"/>
          <p14:tracePt t="6699" x="6826250" y="4368800"/>
          <p14:tracePt t="6716" x="6889750" y="4387850"/>
          <p14:tracePt t="6732" x="6934200" y="4400550"/>
          <p14:tracePt t="6749" x="6965950" y="4400550"/>
          <p14:tracePt t="6766" x="7004050" y="4413250"/>
          <p14:tracePt t="6783" x="7035800" y="4419600"/>
          <p14:tracePt t="6799" x="7067550" y="4419600"/>
          <p14:tracePt t="6816" x="7086600" y="4419600"/>
          <p14:tracePt t="6832" x="7099300" y="4419600"/>
          <p14:tracePt t="6849" x="7105650" y="4419600"/>
          <p14:tracePt t="6971" x="7086600" y="4419600"/>
          <p14:tracePt t="6979" x="7048500" y="4406900"/>
          <p14:tracePt t="6986" x="6953250" y="4381500"/>
          <p14:tracePt t="6999" x="6845300" y="4356100"/>
          <p14:tracePt t="7016" x="6629400" y="4330700"/>
          <p14:tracePt t="7032" x="6318250" y="4311650"/>
          <p14:tracePt t="7049" x="6013450" y="4292600"/>
          <p14:tracePt t="7066" x="5721350" y="4298950"/>
          <p14:tracePt t="7082" x="5473700" y="4305300"/>
          <p14:tracePt t="7099" x="5194300" y="4337050"/>
          <p14:tracePt t="7116" x="4787900" y="4356100"/>
          <p14:tracePt t="7132" x="4533900" y="4387850"/>
          <p14:tracePt t="7149" x="4324350" y="4394200"/>
          <p14:tracePt t="7166" x="4165600" y="4400550"/>
          <p14:tracePt t="7182" x="3987800" y="4425950"/>
          <p14:tracePt t="7199" x="3879850" y="4432300"/>
          <p14:tracePt t="7216" x="3816350" y="4432300"/>
          <p14:tracePt t="7232" x="3778250" y="4438650"/>
          <p14:tracePt t="7249" x="3759200" y="4438650"/>
          <p14:tracePt t="7265" x="3752850" y="4438650"/>
          <p14:tracePt t="7282" x="3746500" y="4438650"/>
          <p14:tracePt t="7438" x="3746500" y="4432300"/>
          <p14:tracePt t="7445" x="3752850" y="4432300"/>
          <p14:tracePt t="7453" x="3778250" y="4425950"/>
          <p14:tracePt t="7466" x="3803650" y="4425950"/>
          <p14:tracePt t="7482" x="3841750" y="4419600"/>
          <p14:tracePt t="7499" x="3886200" y="4413250"/>
          <p14:tracePt t="7516" x="3898900" y="4413250"/>
          <p14:tracePt t="7532" x="3905250" y="4413250"/>
          <p14:tracePt t="7549" x="3917950" y="4413250"/>
          <p14:tracePt t="7565" x="3956050" y="4413250"/>
          <p14:tracePt t="7582" x="3981450" y="4413250"/>
          <p14:tracePt t="7599" x="4006850" y="4406900"/>
          <p14:tracePt t="7616" x="4019550" y="4406900"/>
          <p14:tracePt t="7632" x="4032250" y="4406900"/>
          <p14:tracePt t="7649" x="4108450" y="4394200"/>
          <p14:tracePt t="7665" x="4197350" y="4387850"/>
          <p14:tracePt t="7682" x="4337050" y="4375150"/>
          <p14:tracePt t="7699" x="4445000" y="4368800"/>
          <p14:tracePt t="7715" x="4591050" y="4349750"/>
          <p14:tracePt t="7732" x="4673600" y="4337050"/>
          <p14:tracePt t="7749" x="4762500" y="4337050"/>
          <p14:tracePt t="7766" x="4889500" y="4311650"/>
          <p14:tracePt t="7782" x="5041900" y="4311650"/>
          <p14:tracePt t="7799" x="5283200" y="4311650"/>
          <p14:tracePt t="7816" x="5422900" y="4311650"/>
          <p14:tracePt t="7832" x="5537200" y="4311650"/>
          <p14:tracePt t="7849" x="5683250" y="4311650"/>
          <p14:tracePt t="7865" x="5880100" y="4324350"/>
          <p14:tracePt t="7882" x="6007100" y="4343400"/>
          <p14:tracePt t="7899" x="6121400" y="4362450"/>
          <p14:tracePt t="7915" x="6229350" y="4406900"/>
          <p14:tracePt t="7932" x="6324600" y="4432300"/>
          <p14:tracePt t="7949" x="6432550" y="4451350"/>
          <p14:tracePt t="7965" x="6483350" y="4457700"/>
          <p14:tracePt t="7982" x="6534150" y="4457700"/>
          <p14:tracePt t="7999" x="6578600" y="4457700"/>
          <p14:tracePt t="8016" x="6604000" y="4457700"/>
          <p14:tracePt t="8032" x="6642100" y="4457700"/>
          <p14:tracePt t="8049" x="6654800" y="4457700"/>
          <p14:tracePt t="8065" x="6661150" y="4457700"/>
          <p14:tracePt t="8082" x="6667500" y="4457700"/>
          <p14:tracePt t="8949" x="6642100" y="4464050"/>
          <p14:tracePt t="8956" x="6597650" y="4464050"/>
          <p14:tracePt t="8965" x="6584950" y="4464050"/>
          <p14:tracePt t="8982" x="6540500" y="4470400"/>
          <p14:tracePt t="8999" x="6508750" y="4470400"/>
          <p14:tracePt t="9015" x="6489700" y="4470400"/>
          <p14:tracePt t="9032" x="6470650" y="4470400"/>
          <p14:tracePt t="9049" x="6457950" y="4470400"/>
          <p14:tracePt t="9065" x="6451600" y="4470400"/>
          <p14:tracePt t="9159" x="6445250" y="4470400"/>
          <p14:tracePt t="9167" x="6438900" y="4470400"/>
          <p14:tracePt t="9189" x="6432550" y="4470400"/>
          <p14:tracePt t="9204" x="6426200" y="4470400"/>
          <p14:tracePt t="9279" x="6413500" y="4470400"/>
          <p14:tracePt t="9287" x="6400800" y="4464050"/>
          <p14:tracePt t="9303" x="6388100" y="4451350"/>
          <p14:tracePt t="9316" x="6375400" y="4451350"/>
          <p14:tracePt t="9332" x="6318250" y="4432300"/>
          <p14:tracePt t="9349" x="6267450" y="4419600"/>
          <p14:tracePt t="9365" x="6223000" y="4394200"/>
          <p14:tracePt t="9382" x="6197600" y="4381500"/>
          <p14:tracePt t="9399" x="6159500" y="4362450"/>
          <p14:tracePt t="9415" x="6108700" y="4337050"/>
          <p14:tracePt t="9432" x="6076950" y="4318000"/>
          <p14:tracePt t="9448" x="6038850" y="4305300"/>
          <p14:tracePt t="9465" x="5969000" y="4298950"/>
          <p14:tracePt t="9482" x="5886450" y="4298950"/>
          <p14:tracePt t="9498" x="5822950" y="4298950"/>
          <p14:tracePt t="9515" x="5753100" y="4298950"/>
          <p14:tracePt t="9532" x="5683250" y="4298950"/>
          <p14:tracePt t="9548" x="5575300" y="4298950"/>
          <p14:tracePt t="9565" x="5397500" y="4298950"/>
          <p14:tracePt t="9582" x="5289550" y="4305300"/>
          <p14:tracePt t="9598" x="5187950" y="4305300"/>
          <p14:tracePt t="9615" x="5111750" y="4318000"/>
          <p14:tracePt t="9631" x="5048250" y="4318000"/>
          <p14:tracePt t="9648" x="4946650" y="4318000"/>
          <p14:tracePt t="9665" x="4883150" y="4324350"/>
          <p14:tracePt t="9682" x="4838700" y="4330700"/>
          <p14:tracePt t="9686" x="4819650" y="4330700"/>
          <p14:tracePt t="9698" x="4800600" y="4330700"/>
          <p14:tracePt t="9715" x="4756150" y="4343400"/>
          <p14:tracePt t="9732" x="4724400" y="4343400"/>
          <p14:tracePt t="9748" x="4705350" y="4343400"/>
          <p14:tracePt t="9765" x="4692650" y="4349750"/>
          <p14:tracePt t="9782" x="4686300" y="4349750"/>
          <p14:tracePt t="9798" x="4679950" y="4349750"/>
          <p14:tracePt t="9994" x="4718050" y="4349750"/>
          <p14:tracePt t="10002" x="4775200" y="4349750"/>
          <p14:tracePt t="10008" x="4819650" y="4343400"/>
          <p14:tracePt t="10017" x="4864100" y="4337050"/>
          <p14:tracePt t="10032" x="4933950" y="4318000"/>
          <p14:tracePt t="10048" x="4997450" y="4305300"/>
          <p14:tracePt t="10065" x="5105400" y="4305300"/>
          <p14:tracePt t="10082" x="5245100" y="4318000"/>
          <p14:tracePt t="10098" x="5454650" y="4349750"/>
          <p14:tracePt t="10115" x="5562600" y="4368800"/>
          <p14:tracePt t="10132" x="5664200" y="4387850"/>
          <p14:tracePt t="10148" x="5727700" y="4387850"/>
          <p14:tracePt t="10165" x="5772150" y="4387850"/>
          <p14:tracePt t="10182" x="5854700" y="4375150"/>
          <p14:tracePt t="10198" x="5924550" y="4375150"/>
          <p14:tracePt t="10215" x="5994400" y="4375150"/>
          <p14:tracePt t="10231" x="6070600" y="4394200"/>
          <p14:tracePt t="10248" x="6127750" y="4400550"/>
          <p14:tracePt t="10265" x="6146800" y="4400550"/>
          <p14:tracePt t="10281" x="6159500" y="4400550"/>
          <p14:tracePt t="10298" x="6165850" y="4400550"/>
          <p14:tracePt t="10315" x="6172200" y="4400550"/>
          <p14:tracePt t="13722" x="6172200" y="4394200"/>
          <p14:tracePt t="13729" x="6172200" y="4368800"/>
          <p14:tracePt t="13737" x="6153150" y="4311650"/>
          <p14:tracePt t="13747" x="6127750" y="4229100"/>
          <p14:tracePt t="13764" x="6007100" y="4019550"/>
          <p14:tracePt t="13780" x="5638800" y="3676650"/>
          <p14:tracePt t="13797" x="5353050" y="3473450"/>
          <p14:tracePt t="13814" x="5073650" y="3295650"/>
          <p14:tracePt t="13831" x="4743450" y="3117850"/>
          <p14:tracePt t="13848" x="4394200" y="29591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6B520BB-69EA-48C9-8E3C-87DB85EB8596}"/>
              </a:ext>
            </a:extLst>
          </p:cNvPr>
          <p:cNvSpPr/>
          <p:nvPr/>
        </p:nvSpPr>
        <p:spPr>
          <a:xfrm>
            <a:off x="1454599" y="1519706"/>
            <a:ext cx="887001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4400" b="1" dirty="0">
                <a:solidFill>
                  <a:srgbClr val="00B050"/>
                </a:solidFill>
              </a:rPr>
              <a:t> 3. What are the smallest particles of matter called?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19F294-3410-4956-9D58-E51E1B4547EB}"/>
              </a:ext>
            </a:extLst>
          </p:cNvPr>
          <p:cNvSpPr txBox="1"/>
          <p:nvPr/>
        </p:nvSpPr>
        <p:spPr>
          <a:xfrm>
            <a:off x="2222339" y="3391383"/>
            <a:ext cx="84842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sz="4400" dirty="0"/>
              <a:t>The smallest particles of matter are called atoms.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59A57-D709-4666-9C0A-004675EE95B3}"/>
              </a:ext>
            </a:extLst>
          </p:cNvPr>
          <p:cNvSpPr txBox="1"/>
          <p:nvPr/>
        </p:nvSpPr>
        <p:spPr>
          <a:xfrm>
            <a:off x="288806" y="292368"/>
            <a:ext cx="409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FFC000"/>
                </a:solidFill>
              </a:rPr>
              <a:t>Can You recall?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DA2199C-49A8-4C60-B095-6D3B455D31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68342"/>
      </p:ext>
    </p:extLst>
  </p:cSld>
  <p:clrMapOvr>
    <a:masterClrMapping/>
  </p:clrMapOvr>
  <p:transition spd="slow" advTm="1241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4" x="7721600" y="5168900"/>
          <p14:tracePt t="82" x="7721600" y="5143500"/>
          <p14:tracePt t="97" x="7715250" y="5041900"/>
          <p14:tracePt t="114" x="7696200" y="4953000"/>
          <p14:tracePt t="131" x="7689850" y="4864100"/>
          <p14:tracePt t="147" x="7677150" y="4794250"/>
          <p14:tracePt t="164" x="7658100" y="4724400"/>
          <p14:tracePt t="181" x="7658100" y="4705350"/>
          <p14:tracePt t="503" x="7620000" y="4667250"/>
          <p14:tracePt t="511" x="7562850" y="4616450"/>
          <p14:tracePt t="519" x="7473950" y="4565650"/>
          <p14:tracePt t="531" x="7372350" y="4508500"/>
          <p14:tracePt t="547" x="6946900" y="4343400"/>
          <p14:tracePt t="564" x="6623050" y="4267200"/>
          <p14:tracePt t="580" x="6286500" y="4235450"/>
          <p14:tracePt t="597" x="5911850" y="4241800"/>
          <p14:tracePt t="614" x="5651500" y="4267200"/>
          <p14:tracePt t="924" x="5524500" y="4102100"/>
          <p14:tracePt t="933" x="5435600" y="3949700"/>
          <p14:tracePt t="943" x="5308600" y="3778250"/>
          <p14:tracePt t="952" x="5200650" y="3657600"/>
          <p14:tracePt t="964" x="4959350" y="3435350"/>
          <p14:tracePt t="980" x="4743450" y="3295650"/>
          <p14:tracePt t="997" x="4572000" y="3206750"/>
          <p14:tracePt t="1014" x="4495800" y="3194050"/>
          <p14:tracePt t="1367" x="4470400" y="3162300"/>
          <p14:tracePt t="1376" x="4451350" y="3136900"/>
          <p14:tracePt t="1386" x="4413250" y="3098800"/>
          <p14:tracePt t="1397" x="4362450" y="3035300"/>
          <p14:tracePt t="1414" x="4292600" y="2946400"/>
          <p14:tracePt t="1430" x="4210050" y="2857500"/>
          <p14:tracePt t="1447" x="4152900" y="2781300"/>
          <p14:tracePt t="1464" x="4127500" y="2755900"/>
          <p14:tracePt t="1773" x="4127500" y="2749550"/>
          <p14:tracePt t="1781" x="4114800" y="2736850"/>
          <p14:tracePt t="1788" x="4102100" y="2724150"/>
          <p14:tracePt t="1797" x="4089400" y="2717800"/>
          <p14:tracePt t="1813" x="4070350" y="2686050"/>
          <p14:tracePt t="1830" x="4051300" y="2667000"/>
          <p14:tracePt t="1847" x="4044950" y="2635250"/>
          <p14:tracePt t="1864" x="4038600" y="2609850"/>
          <p14:tracePt t="1897" x="4038600" y="2603500"/>
          <p14:tracePt t="1914" x="4038600" y="2590800"/>
          <p14:tracePt t="1930" x="4044950" y="2590800"/>
          <p14:tracePt t="1947" x="4095750" y="2571750"/>
          <p14:tracePt t="1963" x="4165600" y="2565400"/>
          <p14:tracePt t="1980" x="4241800" y="2552700"/>
          <p14:tracePt t="1997" x="4324350" y="2527300"/>
          <p14:tracePt t="2014" x="4445000" y="2520950"/>
          <p14:tracePt t="2030" x="4533900" y="2514600"/>
          <p14:tracePt t="2047" x="4610100" y="2514600"/>
          <p14:tracePt t="2063" x="4686300" y="2514600"/>
          <p14:tracePt t="2080" x="4781550" y="2514600"/>
          <p14:tracePt t="2329" x="4845050" y="2501900"/>
          <p14:tracePt t="2337" x="4933950" y="2495550"/>
          <p14:tracePt t="2347" x="5035550" y="2489200"/>
          <p14:tracePt t="2363" x="5238750" y="2476500"/>
          <p14:tracePt t="2380" x="5429250" y="2470150"/>
          <p14:tracePt t="2397" x="5676900" y="2470150"/>
          <p14:tracePt t="2413" x="5797550" y="2470150"/>
          <p14:tracePt t="2430" x="5892800" y="2470150"/>
          <p14:tracePt t="2447" x="5962650" y="2463800"/>
          <p14:tracePt t="2683" x="6045200" y="2444750"/>
          <p14:tracePt t="2690" x="6134100" y="2438400"/>
          <p14:tracePt t="2699" x="6216650" y="2419350"/>
          <p14:tracePt t="2713" x="6369050" y="2406650"/>
          <p14:tracePt t="2730" x="6527800" y="2393950"/>
          <p14:tracePt t="2747" x="6680200" y="2381250"/>
          <p14:tracePt t="2763" x="6807200" y="2381250"/>
          <p14:tracePt t="2764" x="6883400" y="2387600"/>
          <p14:tracePt t="2780" x="6997700" y="2387600"/>
          <p14:tracePt t="2797" x="7092950" y="2387600"/>
          <p14:tracePt t="2813" x="7162800" y="2393950"/>
          <p14:tracePt t="2830" x="7194550" y="2400300"/>
          <p14:tracePt t="3104" x="7327900" y="2387600"/>
          <p14:tracePt t="3114" x="7473950" y="2368550"/>
          <p14:tracePt t="3130" x="7772400" y="2336800"/>
          <p14:tracePt t="3147" x="8083550" y="2330450"/>
          <p14:tracePt t="3163" x="8464550" y="2311400"/>
          <p14:tracePt t="3180" x="8648700" y="2298700"/>
          <p14:tracePt t="3197" x="8782050" y="2298700"/>
          <p14:tracePt t="3518" x="8890000" y="2292350"/>
          <p14:tracePt t="3526" x="8997950" y="2286000"/>
          <p14:tracePt t="3535" x="9099550" y="2273300"/>
          <p14:tracePt t="3547" x="9207500" y="2266950"/>
          <p14:tracePt t="3563" x="9512300" y="2266950"/>
          <p14:tracePt t="3580" x="9702800" y="2266950"/>
          <p14:tracePt t="3596" x="9880600" y="2266950"/>
          <p14:tracePt t="3613" x="10020300" y="2266950"/>
          <p14:tracePt t="3630" x="10160000" y="2266950"/>
          <p14:tracePt t="3647" x="10204450" y="2266950"/>
          <p14:tracePt t="3663" x="10217150" y="2266950"/>
          <p14:tracePt t="3680" x="10229850" y="2266950"/>
          <p14:tracePt t="3696" x="10236200" y="2266950"/>
          <p14:tracePt t="3735" x="10236200" y="2273300"/>
          <p14:tracePt t="3779" x="10236200" y="2279650"/>
          <p14:tracePt t="3788" x="10236200" y="2286000"/>
          <p14:tracePt t="3796" x="10236200" y="2292350"/>
          <p14:tracePt t="3813" x="10217150" y="2311400"/>
          <p14:tracePt t="3830" x="10210800" y="2336800"/>
          <p14:tracePt t="3847" x="10191750" y="2355850"/>
          <p14:tracePt t="3863" x="10179050" y="2362200"/>
          <p14:tracePt t="3880" x="10166350" y="2374900"/>
          <p14:tracePt t="3896" x="10140950" y="2393950"/>
          <p14:tracePt t="3913" x="10102850" y="2419350"/>
          <p14:tracePt t="3930" x="10033000" y="2470150"/>
          <p14:tracePt t="3946" x="9982200" y="2495550"/>
          <p14:tracePt t="3963" x="9931400" y="2527300"/>
          <p14:tracePt t="3980" x="9880600" y="2546350"/>
          <p14:tracePt t="3996" x="9829800" y="2578100"/>
          <p14:tracePt t="4013" x="9759950" y="2603500"/>
          <p14:tracePt t="4030" x="9702800" y="2622550"/>
          <p14:tracePt t="4046" x="9620250" y="2647950"/>
          <p14:tracePt t="4063" x="9544050" y="2660650"/>
          <p14:tracePt t="4079" x="9474200" y="2667000"/>
          <p14:tracePt t="4096" x="9372600" y="2686050"/>
          <p14:tracePt t="4113" x="9290050" y="2711450"/>
          <p14:tracePt t="4130" x="9201150" y="2730500"/>
          <p14:tracePt t="4146" x="9118600" y="2749550"/>
          <p14:tracePt t="4163" x="9029700" y="2762250"/>
          <p14:tracePt t="4180" x="8877300" y="2794000"/>
          <p14:tracePt t="4197" x="8775700" y="2813050"/>
          <p14:tracePt t="4213" x="8686800" y="2838450"/>
          <p14:tracePt t="4230" x="8604250" y="2876550"/>
          <p14:tracePt t="4246" x="8470900" y="2946400"/>
          <p14:tracePt t="4263" x="8362950" y="2978150"/>
          <p14:tracePt t="4280" x="8293100" y="2997200"/>
          <p14:tracePt t="4296" x="8229600" y="3016250"/>
          <p14:tracePt t="4313" x="8197850" y="3035300"/>
          <p14:tracePt t="4330" x="8134350" y="3060700"/>
          <p14:tracePt t="4346" x="8096250" y="3086100"/>
          <p14:tracePt t="4363" x="8083550" y="3092450"/>
          <p14:tracePt t="4380" x="8070850" y="3092450"/>
          <p14:tracePt t="4396" x="8058150" y="3092450"/>
          <p14:tracePt t="4430" x="8051800" y="3098800"/>
          <p14:tracePt t="4446" x="8032750" y="3111500"/>
          <p14:tracePt t="4463" x="8007350" y="3117850"/>
          <p14:tracePt t="4480" x="7969250" y="3136900"/>
          <p14:tracePt t="4496" x="7943850" y="3143250"/>
          <p14:tracePt t="4513" x="7937500" y="3149600"/>
          <p14:tracePt t="4577" x="7950200" y="3143250"/>
          <p14:tracePt t="4765" x="7924800" y="3143250"/>
          <p14:tracePt t="4772" x="7842250" y="3143250"/>
          <p14:tracePt t="4780" x="7734300" y="3149600"/>
          <p14:tracePt t="4796" x="7486650" y="3175000"/>
          <p14:tracePt t="4813" x="7245350" y="3213100"/>
          <p14:tracePt t="4830" x="7042150" y="3257550"/>
          <p14:tracePt t="4846" x="6826250" y="3302000"/>
          <p14:tracePt t="4863" x="6565900" y="3359150"/>
          <p14:tracePt t="4880" x="6445250" y="3403600"/>
          <p14:tracePt t="4896" x="6375400" y="3429000"/>
          <p14:tracePt t="4913" x="6324600" y="3448050"/>
          <p14:tracePt t="4929" x="6280150" y="3473450"/>
          <p14:tracePt t="4946" x="6261100" y="3479800"/>
          <p14:tracePt t="4963" x="6254750" y="3479800"/>
          <p14:tracePt t="5028" x="6280150" y="3460750"/>
          <p14:tracePt t="5036" x="6324600" y="3441700"/>
          <p14:tracePt t="5046" x="6394450" y="3403600"/>
          <p14:tracePt t="5063" x="6527800" y="3346450"/>
          <p14:tracePt t="5079" x="6642100" y="3314700"/>
          <p14:tracePt t="5096" x="6826250" y="3263900"/>
          <p14:tracePt t="5113" x="6946900" y="3244850"/>
          <p14:tracePt t="5129" x="7048500" y="3213100"/>
          <p14:tracePt t="5146" x="7118350" y="3194050"/>
          <p14:tracePt t="5163" x="7200900" y="3162300"/>
          <p14:tracePt t="5179" x="7239000" y="3155950"/>
          <p14:tracePt t="5196" x="7283450" y="3143250"/>
          <p14:tracePt t="5213" x="7340600" y="3130550"/>
          <p14:tracePt t="5229" x="7429500" y="3111500"/>
          <p14:tracePt t="5246" x="7562850" y="3092450"/>
          <p14:tracePt t="5263" x="7607300" y="3086100"/>
          <p14:tracePt t="5280" x="7632700" y="3079750"/>
          <p14:tracePt t="5296" x="7645400" y="3073400"/>
          <p14:tracePt t="5313" x="7651750" y="3073400"/>
          <p14:tracePt t="5329" x="7683500" y="3067050"/>
          <p14:tracePt t="5346" x="7689850" y="3067050"/>
          <p14:tracePt t="5363" x="7696200" y="3067050"/>
          <p14:tracePt t="5379" x="7715250" y="3067050"/>
          <p14:tracePt t="5396" x="7721600" y="3067050"/>
          <p14:tracePt t="5878" x="7721600" y="3073400"/>
          <p14:tracePt t="5885" x="7715250" y="3079750"/>
          <p14:tracePt t="5901" x="7708900" y="3086100"/>
          <p14:tracePt t="5917" x="7708900" y="3092450"/>
          <p14:tracePt t="5932" x="7702550" y="3098800"/>
          <p14:tracePt t="5946" x="7696200" y="3098800"/>
          <p14:tracePt t="5968" x="7696200" y="3105150"/>
          <p14:tracePt t="5990" x="7689850" y="3105150"/>
          <p14:tracePt t="5998" x="7689850" y="3111500"/>
          <p14:tracePt t="6013" x="7651750" y="3117850"/>
          <p14:tracePt t="6029" x="7626350" y="3130550"/>
          <p14:tracePt t="6046" x="7581900" y="3149600"/>
          <p14:tracePt t="6063" x="7556500" y="3162300"/>
          <p14:tracePt t="6080" x="7518400" y="3175000"/>
          <p14:tracePt t="6096" x="7423150" y="3213100"/>
          <p14:tracePt t="6112" x="7289800" y="3257550"/>
          <p14:tracePt t="6129" x="7124700" y="3314700"/>
          <p14:tracePt t="6146" x="6953250" y="3384550"/>
          <p14:tracePt t="6162" x="6775450" y="3473450"/>
          <p14:tracePt t="6179" x="6534150" y="3587750"/>
          <p14:tracePt t="6196" x="6407150" y="3670300"/>
          <p14:tracePt t="6213" x="6248400" y="3759200"/>
          <p14:tracePt t="6229" x="6096000" y="3841750"/>
          <p14:tracePt t="6246" x="5835650" y="4019550"/>
          <p14:tracePt t="6262" x="5676900" y="4152900"/>
          <p14:tracePt t="6279" x="5518150" y="4267200"/>
          <p14:tracePt t="6296" x="5391150" y="4362450"/>
          <p14:tracePt t="6313" x="5302250" y="4432300"/>
          <p14:tracePt t="6329" x="5257800" y="4483100"/>
          <p14:tracePt t="6346" x="5251450" y="4495800"/>
          <p14:tracePt t="6630" x="5232400" y="4495800"/>
          <p14:tracePt t="6637" x="5175250" y="4489450"/>
          <p14:tracePt t="6646" x="5143500" y="4489450"/>
          <p14:tracePt t="6663" x="5067300" y="4483100"/>
          <p14:tracePt t="6679" x="4991100" y="4476750"/>
          <p14:tracePt t="6696" x="4933950" y="4476750"/>
          <p14:tracePt t="6712" x="4876800" y="4476750"/>
          <p14:tracePt t="6729" x="4845050" y="4476750"/>
          <p14:tracePt t="6746" x="4826000" y="4476750"/>
          <p14:tracePt t="6762" x="4819650" y="4476750"/>
          <p14:tracePt t="6779" x="4806950" y="4476750"/>
          <p14:tracePt t="6795" x="4800600" y="4476750"/>
          <p14:tracePt t="6855" x="4813300" y="4470400"/>
          <p14:tracePt t="6862" x="4832350" y="4470400"/>
          <p14:tracePt t="6870" x="4876800" y="4457700"/>
          <p14:tracePt t="6879" x="4946650" y="4419600"/>
          <p14:tracePt t="6896" x="5105400" y="4387850"/>
          <p14:tracePt t="6912" x="5270500" y="4343400"/>
          <p14:tracePt t="6929" x="5429250" y="4311650"/>
          <p14:tracePt t="6946" x="5676900" y="4248150"/>
          <p14:tracePt t="6962" x="5822950" y="4222750"/>
          <p14:tracePt t="6979" x="5930900" y="4191000"/>
          <p14:tracePt t="6996" x="6013450" y="4165600"/>
          <p14:tracePt t="7012" x="6083300" y="4140200"/>
          <p14:tracePt t="7029" x="6184900" y="4121150"/>
          <p14:tracePt t="7046" x="6254750" y="4121150"/>
          <p14:tracePt t="7062" x="6324600" y="4108450"/>
          <p14:tracePt t="7079" x="6375400" y="4108450"/>
          <p14:tracePt t="7096" x="6438900" y="4108450"/>
          <p14:tracePt t="7112" x="6457950" y="4108450"/>
          <p14:tracePt t="7129" x="6464300" y="4108450"/>
          <p14:tracePt t="7146" x="6477000" y="4108450"/>
          <p14:tracePt t="7185" x="6464300" y="4108450"/>
          <p14:tracePt t="7434" x="6489700" y="4108450"/>
          <p14:tracePt t="7441" x="6540500" y="4108450"/>
          <p14:tracePt t="7449" x="6584950" y="4108450"/>
          <p14:tracePt t="7463" x="6642100" y="4108450"/>
          <p14:tracePt t="7479" x="6781800" y="4108450"/>
          <p14:tracePt t="7495" x="6826250" y="4114800"/>
          <p14:tracePt t="7512" x="6877050" y="4121150"/>
          <p14:tracePt t="7529" x="6896100" y="4127500"/>
          <p14:tracePt t="7546" x="6908800" y="4127500"/>
          <p14:tracePt t="7562" x="6927850" y="4127500"/>
          <p14:tracePt t="7579" x="6934200" y="4127500"/>
          <p14:tracePt t="7595" x="6946900" y="4127500"/>
          <p14:tracePt t="7612" x="6965950" y="4133850"/>
          <p14:tracePt t="7629" x="6985000" y="4133850"/>
          <p14:tracePt t="7645" x="6991350" y="4133850"/>
          <p14:tracePt t="7908" x="7029450" y="4133850"/>
          <p14:tracePt t="7915" x="7099300" y="4133850"/>
          <p14:tracePt t="7929" x="7175500" y="4133850"/>
          <p14:tracePt t="7946" x="7397750" y="4133850"/>
          <p14:tracePt t="7962" x="7512050" y="4133850"/>
          <p14:tracePt t="7979" x="7600950" y="4127500"/>
          <p14:tracePt t="7996" x="7651750" y="4121150"/>
          <p14:tracePt t="8012" x="7696200" y="4121150"/>
          <p14:tracePt t="8029" x="7708900" y="4121150"/>
          <p14:tracePt t="8045" x="7727950" y="4121150"/>
          <p14:tracePt t="8088" x="7727950" y="4114800"/>
          <p14:tracePt t="8351" x="7772400" y="4114800"/>
          <p14:tracePt t="8359" x="7823200" y="4114800"/>
          <p14:tracePt t="8367" x="7886700" y="4114800"/>
          <p14:tracePt t="8379" x="7956550" y="4108450"/>
          <p14:tracePt t="8395" x="8064500" y="4102100"/>
          <p14:tracePt t="8412" x="8223250" y="4083050"/>
          <p14:tracePt t="8429" x="8324850" y="4070350"/>
          <p14:tracePt t="8445" x="8413750" y="4064000"/>
          <p14:tracePt t="8462" x="8477250" y="4057650"/>
          <p14:tracePt t="8479" x="8540750" y="4057650"/>
          <p14:tracePt t="8495" x="8559800" y="4057650"/>
          <p14:tracePt t="8765" x="8597900" y="4057650"/>
          <p14:tracePt t="8773" x="8642350" y="4057650"/>
          <p14:tracePt t="8781" x="8674100" y="4057650"/>
          <p14:tracePt t="8795" x="8750300" y="4044950"/>
          <p14:tracePt t="8812" x="8820150" y="4038600"/>
          <p14:tracePt t="8829" x="8902700" y="4032250"/>
          <p14:tracePt t="8845" x="8972550" y="4025900"/>
          <p14:tracePt t="8862" x="9055100" y="4019550"/>
          <p14:tracePt t="8878" x="9099550" y="4019550"/>
          <p14:tracePt t="8895" x="9131300" y="4019550"/>
          <p14:tracePt t="8912" x="9156700" y="4019550"/>
          <p14:tracePt t="8929" x="9169400" y="4019550"/>
          <p14:tracePt t="8945" x="9182100" y="4019550"/>
          <p14:tracePt t="8962" x="9201150" y="4019550"/>
          <p14:tracePt t="8979" x="9207500" y="4019550"/>
          <p14:tracePt t="8995" x="9213850" y="4019550"/>
          <p14:tracePt t="9012" x="9220200" y="4019550"/>
          <p14:tracePt t="9028" x="9226550" y="4019550"/>
          <p14:tracePt t="9045" x="9232900" y="4019550"/>
          <p14:tracePt t="9062" x="9245600" y="4019550"/>
          <p14:tracePt t="9078" x="9264650" y="4019550"/>
          <p14:tracePt t="9095" x="9277350" y="4019550"/>
          <p14:tracePt t="9112" x="9296400" y="4019550"/>
          <p14:tracePt t="9128" x="9302750" y="4019550"/>
          <p14:tracePt t="9162" x="9309100" y="4019550"/>
          <p14:tracePt t="9245" x="9296400" y="4019550"/>
          <p14:tracePt t="9253" x="9271000" y="4019550"/>
          <p14:tracePt t="9262" x="9251950" y="4019550"/>
          <p14:tracePt t="9278" x="9163050" y="4032250"/>
          <p14:tracePt t="9295" x="9093200" y="4051300"/>
          <p14:tracePt t="9312" x="9029700" y="4070350"/>
          <p14:tracePt t="9328" x="8947150" y="4095750"/>
          <p14:tracePt t="9345" x="8902700" y="4114800"/>
          <p14:tracePt t="9362" x="8870950" y="4127500"/>
          <p14:tracePt t="9379" x="8845550" y="4140200"/>
          <p14:tracePt t="9395" x="8820150" y="4152900"/>
          <p14:tracePt t="9412" x="8794750" y="4171950"/>
          <p14:tracePt t="9429" x="8775700" y="4178300"/>
          <p14:tracePt t="9445" x="8763000" y="4184650"/>
          <p14:tracePt t="9462" x="8756650" y="4184650"/>
          <p14:tracePt t="9478" x="8743950" y="4191000"/>
          <p14:tracePt t="9495" x="8731250" y="4203700"/>
          <p14:tracePt t="9512" x="8712200" y="4216400"/>
          <p14:tracePt t="9528" x="8693150" y="4229100"/>
          <p14:tracePt t="9546" x="8667750" y="4241800"/>
          <p14:tracePt t="9562" x="8616950" y="4260850"/>
          <p14:tracePt t="9578" x="8591550" y="4279900"/>
          <p14:tracePt t="9595" x="8553450" y="4286250"/>
          <p14:tracePt t="9612" x="8509000" y="4305300"/>
          <p14:tracePt t="9628" x="8445500" y="4318000"/>
          <p14:tracePt t="9645" x="8337550" y="4362450"/>
          <p14:tracePt t="9662" x="8280400" y="4387850"/>
          <p14:tracePt t="9678" x="8216900" y="4413250"/>
          <p14:tracePt t="9695" x="8166100" y="4432300"/>
          <p14:tracePt t="9712" x="8089900" y="4476750"/>
          <p14:tracePt t="9728" x="8045450" y="4489450"/>
          <p14:tracePt t="9745" x="8032750" y="4502150"/>
          <p14:tracePt t="9762" x="8013700" y="4514850"/>
          <p14:tracePt t="10148" x="8020050" y="4514850"/>
          <p14:tracePt t="10155" x="8020050" y="4521200"/>
          <p14:tracePt t="10178" x="8026400" y="4521200"/>
          <p14:tracePt t="10185" x="8032750" y="4527550"/>
          <p14:tracePt t="10200" x="8039100" y="4527550"/>
          <p14:tracePt t="10238" x="8045450" y="4527550"/>
          <p14:tracePt t="10253" x="8051800" y="4527550"/>
          <p14:tracePt t="10298" x="8064500" y="4527550"/>
          <p14:tracePt t="10306" x="8070850" y="4527550"/>
          <p14:tracePt t="10328" x="8077200" y="4527550"/>
          <p14:tracePt t="10336" x="8083550" y="4527550"/>
          <p14:tracePt t="10345" x="8089900" y="4527550"/>
          <p14:tracePt t="10362" x="8096250" y="4527550"/>
          <p14:tracePt t="10378" x="8108950" y="4527550"/>
          <p14:tracePt t="10395" x="8121650" y="4527550"/>
          <p14:tracePt t="10411" x="8140700" y="4514850"/>
          <p14:tracePt t="10428" x="8147050" y="4514850"/>
          <p14:tracePt t="10445" x="8159750" y="4514850"/>
          <p14:tracePt t="10461" x="8172450" y="4514850"/>
          <p14:tracePt t="10478" x="8178800" y="4514850"/>
          <p14:tracePt t="10495" x="8204200" y="4508500"/>
          <p14:tracePt t="10512" x="8210550" y="4495800"/>
          <p14:tracePt t="10528" x="8223250" y="4495800"/>
          <p14:tracePt t="10545" x="8229600" y="4495800"/>
          <p14:tracePt t="10562" x="8242300" y="4495800"/>
          <p14:tracePt t="10578" x="8248650" y="4495800"/>
          <p14:tracePt t="10595" x="8248650" y="4489450"/>
          <p14:tracePt t="10611" x="8255000" y="44894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7B50AB-0DDC-4D9A-9BD1-636F18ECFAE6}"/>
              </a:ext>
            </a:extLst>
          </p:cNvPr>
          <p:cNvSpPr/>
          <p:nvPr/>
        </p:nvSpPr>
        <p:spPr>
          <a:xfrm>
            <a:off x="1920761" y="2144740"/>
            <a:ext cx="795134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400" b="1" dirty="0">
                <a:solidFill>
                  <a:srgbClr val="FF3399"/>
                </a:solidFill>
              </a:rPr>
              <a:t>4. What are the types of matter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358D8D-A331-4778-90B0-82E867D5B177}"/>
              </a:ext>
            </a:extLst>
          </p:cNvPr>
          <p:cNvSpPr txBox="1"/>
          <p:nvPr/>
        </p:nvSpPr>
        <p:spPr>
          <a:xfrm>
            <a:off x="2291787" y="3264060"/>
            <a:ext cx="78013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sz="4000" dirty="0"/>
              <a:t>The types of matter are elements, compounds &amp; mixture.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1FC4AD-7DF7-4338-8390-9827A3AA0E17}"/>
              </a:ext>
            </a:extLst>
          </p:cNvPr>
          <p:cNvSpPr txBox="1"/>
          <p:nvPr/>
        </p:nvSpPr>
        <p:spPr>
          <a:xfrm>
            <a:off x="288806" y="292368"/>
            <a:ext cx="409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FFC000"/>
                </a:solidFill>
              </a:rPr>
              <a:t>Can You recall?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167DA80-F3EA-4856-B3C0-D55CF1894D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677576"/>
      </p:ext>
    </p:extLst>
  </p:cSld>
  <p:clrMapOvr>
    <a:masterClrMapping/>
  </p:clrMapOvr>
  <p:transition spd="slow" advTm="10654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05" x="8255000" y="4476750"/>
          <p14:tracePt t="1012" x="8248650" y="4451350"/>
          <p14:tracePt t="1019" x="8235950" y="4425950"/>
          <p14:tracePt t="1032" x="8223250" y="4394200"/>
          <p14:tracePt t="1049" x="8172450" y="4337050"/>
          <p14:tracePt t="1066" x="8147050" y="4298950"/>
          <p14:tracePt t="1387" x="8032750" y="4216400"/>
          <p14:tracePt t="1395" x="7912100" y="4121150"/>
          <p14:tracePt t="1405" x="7804150" y="4057650"/>
          <p14:tracePt t="1416" x="7683500" y="3994150"/>
          <p14:tracePt t="1432" x="7296150" y="3854450"/>
          <p14:tracePt t="1449" x="7016750" y="3822700"/>
          <p14:tracePt t="1465" x="6699250" y="3790950"/>
          <p14:tracePt t="1482" x="6388100" y="3784600"/>
          <p14:tracePt t="1499" x="6096000" y="3759200"/>
          <p14:tracePt t="1515" x="5810250" y="3759200"/>
          <p14:tracePt t="1532" x="5670550" y="3765550"/>
          <p14:tracePt t="1847" x="5607050" y="3702050"/>
          <p14:tracePt t="1857" x="5549900" y="3632200"/>
          <p14:tracePt t="1866" x="5480050" y="3562350"/>
          <p14:tracePt t="1882" x="5365750" y="3422650"/>
          <p14:tracePt t="1899" x="5187950" y="3270250"/>
          <p14:tracePt t="1915" x="5060950" y="3187700"/>
          <p14:tracePt t="1932" x="4940300" y="3117850"/>
          <p14:tracePt t="1949" x="4813300" y="3060700"/>
          <p14:tracePt t="1965" x="4654550" y="2990850"/>
          <p14:tracePt t="1982" x="4591050" y="2952750"/>
          <p14:tracePt t="1999" x="4559300" y="2921000"/>
          <p14:tracePt t="2015" x="4533900" y="2908300"/>
          <p14:tracePt t="2032" x="4521200" y="2889250"/>
          <p14:tracePt t="2049" x="4502150" y="2851150"/>
          <p14:tracePt t="2065" x="4476750" y="2838450"/>
          <p14:tracePt t="2082" x="4470400" y="2813050"/>
          <p14:tracePt t="2099" x="4464050" y="2806700"/>
          <p14:tracePt t="2115" x="4457700" y="2800350"/>
          <p14:tracePt t="2132" x="4464050" y="2800350"/>
          <p14:tracePt t="2149" x="4489450" y="2800350"/>
          <p14:tracePt t="2165" x="4521200" y="2806700"/>
          <p14:tracePt t="2182" x="4572000" y="2813050"/>
          <p14:tracePt t="2199" x="4629150" y="2838450"/>
          <p14:tracePt t="2215" x="4679950" y="2851150"/>
          <p14:tracePt t="2232" x="4730750" y="2863850"/>
          <p14:tracePt t="2249" x="4787900" y="2882900"/>
          <p14:tracePt t="2266" x="4838700" y="2901950"/>
          <p14:tracePt t="2282" x="4946650" y="2921000"/>
          <p14:tracePt t="2299" x="5010150" y="2933700"/>
          <p14:tracePt t="2315" x="5099050" y="2946400"/>
          <p14:tracePt t="2332" x="5194300" y="2971800"/>
          <p14:tracePt t="2349" x="5270500" y="3003550"/>
          <p14:tracePt t="2365" x="5410200" y="3048000"/>
          <p14:tracePt t="2382" x="5480050" y="3067050"/>
          <p14:tracePt t="2398" x="5530850" y="3079750"/>
          <p14:tracePt t="2415" x="5600700" y="3098800"/>
          <p14:tracePt t="2432" x="5708650" y="3136900"/>
          <p14:tracePt t="2449" x="5765800" y="3149600"/>
          <p14:tracePt t="2465" x="5810250" y="3162300"/>
          <p14:tracePt t="2482" x="5854700" y="3168650"/>
          <p14:tracePt t="2499" x="5905500" y="3181350"/>
          <p14:tracePt t="2515" x="5969000" y="3194050"/>
          <p14:tracePt t="2532" x="5994400" y="3200400"/>
          <p14:tracePt t="2548" x="6007100" y="3200400"/>
          <p14:tracePt t="2815" x="6057900" y="3194050"/>
          <p14:tracePt t="2823" x="6134100" y="3194050"/>
          <p14:tracePt t="2832" x="6216650" y="3194050"/>
          <p14:tracePt t="2848" x="6394450" y="3181350"/>
          <p14:tracePt t="2865" x="6553200" y="3187700"/>
          <p14:tracePt t="2882" x="6705600" y="3187700"/>
          <p14:tracePt t="2898" x="6851650" y="3194050"/>
          <p14:tracePt t="2915" x="6921500" y="3200400"/>
          <p14:tracePt t="2932" x="6959600" y="3200400"/>
          <p14:tracePt t="2948" x="6978650" y="3206750"/>
          <p14:tracePt t="3207" x="7016750" y="3206750"/>
          <p14:tracePt t="3215" x="7061200" y="3200400"/>
          <p14:tracePt t="3225" x="7092950" y="3200400"/>
          <p14:tracePt t="3232" x="7131050" y="3200400"/>
          <p14:tracePt t="3249" x="7219950" y="3187700"/>
          <p14:tracePt t="3265" x="7308850" y="3181350"/>
          <p14:tracePt t="3282" x="7442200" y="3168650"/>
          <p14:tracePt t="3298" x="7531100" y="3162300"/>
          <p14:tracePt t="3315" x="7607300" y="3136900"/>
          <p14:tracePt t="3332" x="7664450" y="3130550"/>
          <p14:tracePt t="3348" x="7708900" y="3124200"/>
          <p14:tracePt t="3365" x="7747000" y="3117850"/>
          <p14:tracePt t="3382" x="7753350" y="3117850"/>
          <p14:tracePt t="3462" x="7759700" y="3117850"/>
          <p14:tracePt t="3470" x="7766050" y="3117850"/>
          <p14:tracePt t="3477" x="7772400" y="3117850"/>
          <p14:tracePt t="3485" x="7791450" y="3111500"/>
          <p14:tracePt t="3499" x="7804150" y="3105150"/>
          <p14:tracePt t="3515" x="7874000" y="3073400"/>
          <p14:tracePt t="3532" x="7931150" y="3060700"/>
          <p14:tracePt t="3548" x="8001000" y="3048000"/>
          <p14:tracePt t="3565" x="8083550" y="3022600"/>
          <p14:tracePt t="3581" x="8153400" y="3003550"/>
          <p14:tracePt t="3598" x="8223250" y="3003550"/>
          <p14:tracePt t="3615" x="8248650" y="3003550"/>
          <p14:tracePt t="3632" x="8261350" y="3003550"/>
          <p14:tracePt t="3648" x="8267700" y="3003550"/>
          <p14:tracePt t="3665" x="8274050" y="3003550"/>
          <p14:tracePt t="3718" x="8267700" y="3003550"/>
          <p14:tracePt t="3725" x="8261350" y="3009900"/>
          <p14:tracePt t="3966" x="8293100" y="3009900"/>
          <p14:tracePt t="3973" x="8337550" y="3009900"/>
          <p14:tracePt t="3981" x="8369300" y="3009900"/>
          <p14:tracePt t="3998" x="8445500" y="3009900"/>
          <p14:tracePt t="4015" x="8534400" y="3009900"/>
          <p14:tracePt t="4031" x="8572500" y="3016250"/>
          <p14:tracePt t="4048" x="8629650" y="3022600"/>
          <p14:tracePt t="4065" x="8693150" y="3022600"/>
          <p14:tracePt t="4081" x="8724900" y="3022600"/>
          <p14:tracePt t="4098" x="8750300" y="3028950"/>
          <p14:tracePt t="4115" x="8782050" y="3028950"/>
          <p14:tracePt t="4131" x="8807450" y="3028950"/>
          <p14:tracePt t="4148" x="8826500" y="3028950"/>
          <p14:tracePt t="4165" x="8839200" y="3028950"/>
          <p14:tracePt t="4182" x="8845550" y="3028950"/>
          <p14:tracePt t="4198" x="8864600" y="3028950"/>
          <p14:tracePt t="4231" x="8870950" y="3028950"/>
          <p14:tracePt t="4447" x="8858250" y="3035300"/>
          <p14:tracePt t="4455" x="8839200" y="3041650"/>
          <p14:tracePt t="4465" x="8820150" y="3054350"/>
          <p14:tracePt t="4482" x="8782050" y="3060700"/>
          <p14:tracePt t="4498" x="8750300" y="3060700"/>
          <p14:tracePt t="4515" x="8699500" y="3067050"/>
          <p14:tracePt t="4531" x="8661400" y="3073400"/>
          <p14:tracePt t="4548" x="8610600" y="3086100"/>
          <p14:tracePt t="4565" x="8534400" y="3092450"/>
          <p14:tracePt t="4581" x="8388350" y="3130550"/>
          <p14:tracePt t="4598" x="8140700" y="3162300"/>
          <p14:tracePt t="4615" x="7905750" y="3187700"/>
          <p14:tracePt t="4631" x="7626350" y="3251200"/>
          <p14:tracePt t="4648" x="7372350" y="3308350"/>
          <p14:tracePt t="4664" x="7023100" y="3416300"/>
          <p14:tracePt t="4681" x="6826250" y="3473450"/>
          <p14:tracePt t="4698" x="6692900" y="3536950"/>
          <p14:tracePt t="4715" x="6623050" y="3568700"/>
          <p14:tracePt t="4731" x="6591300" y="3594100"/>
          <p14:tracePt t="4748" x="6584950" y="3600450"/>
          <p14:tracePt t="4982" x="6521450" y="3600450"/>
          <p14:tracePt t="4990" x="6457950" y="3600450"/>
          <p14:tracePt t="4998" x="6394450" y="3600450"/>
          <p14:tracePt t="5015" x="6248400" y="3606800"/>
          <p14:tracePt t="5031" x="6076950" y="3613150"/>
          <p14:tracePt t="5048" x="5880100" y="3644900"/>
          <p14:tracePt t="5064" x="5759450" y="3670300"/>
          <p14:tracePt t="5081" x="5638800" y="3708400"/>
          <p14:tracePt t="5098" x="5537200" y="3740150"/>
          <p14:tracePt t="5115" x="5454650" y="3778250"/>
          <p14:tracePt t="5131" x="5391150" y="3797300"/>
          <p14:tracePt t="5148" x="5384800" y="3803650"/>
          <p14:tracePt t="5165" x="5378450" y="3803650"/>
          <p14:tracePt t="5221" x="5378450" y="3810000"/>
          <p14:tracePt t="5236" x="5391150" y="3810000"/>
          <p14:tracePt t="5244" x="5422900" y="3822700"/>
          <p14:tracePt t="5251" x="5467350" y="3822700"/>
          <p14:tracePt t="5264" x="5530850" y="3822700"/>
          <p14:tracePt t="5281" x="5734050" y="3810000"/>
          <p14:tracePt t="5298" x="5842000" y="3803650"/>
          <p14:tracePt t="5315" x="5949950" y="3797300"/>
          <p14:tracePt t="5331" x="6045200" y="3790950"/>
          <p14:tracePt t="5348" x="6134100" y="3784600"/>
          <p14:tracePt t="5364" x="6235700" y="3784600"/>
          <p14:tracePt t="5381" x="6273800" y="3784600"/>
          <p14:tracePt t="5398" x="6299200" y="3778250"/>
          <p14:tracePt t="5658" x="6324600" y="3778250"/>
          <p14:tracePt t="5665" x="6350000" y="3784600"/>
          <p14:tracePt t="5681" x="6419850" y="3790950"/>
          <p14:tracePt t="5697" x="6483350" y="3803650"/>
          <p14:tracePt t="5714" x="6540500" y="3803650"/>
          <p14:tracePt t="5731" x="6591300" y="3810000"/>
          <p14:tracePt t="5748" x="6661150" y="3816350"/>
          <p14:tracePt t="5764" x="6699250" y="3816350"/>
          <p14:tracePt t="5781" x="6724650" y="3816350"/>
          <p14:tracePt t="5798" x="6756400" y="3816350"/>
          <p14:tracePt t="5814" x="6775450" y="3816350"/>
          <p14:tracePt t="5815" x="6788150" y="3816350"/>
          <p14:tracePt t="5831" x="6813550" y="3816350"/>
          <p14:tracePt t="5848" x="6832600" y="3816350"/>
          <p14:tracePt t="5864" x="6858000" y="3822700"/>
          <p14:tracePt t="5881" x="6883400" y="3829050"/>
          <p14:tracePt t="5898" x="6915150" y="3835400"/>
          <p14:tracePt t="5914" x="6934200" y="3841750"/>
          <p14:tracePt t="5931" x="6946900" y="3848100"/>
          <p14:tracePt t="5948" x="6953250" y="3848100"/>
          <p14:tracePt t="5965" x="6959600" y="3848100"/>
          <p14:tracePt t="6033" x="6959600" y="3854450"/>
          <p14:tracePt t="6364" x="6978650" y="3860800"/>
          <p14:tracePt t="6372" x="7004050" y="3873500"/>
          <p14:tracePt t="6381" x="7042150" y="3892550"/>
          <p14:tracePt t="6398" x="7105650" y="3917950"/>
          <p14:tracePt t="6414" x="7156450" y="3930650"/>
          <p14:tracePt t="6431" x="7188200" y="3949700"/>
          <p14:tracePt t="6448" x="7239000" y="3962400"/>
          <p14:tracePt t="6464" x="7270750" y="3968750"/>
          <p14:tracePt t="6481" x="7289800" y="3975100"/>
          <p14:tracePt t="6497" x="7308850" y="3975100"/>
          <p14:tracePt t="6514" x="7359650" y="3981450"/>
          <p14:tracePt t="6531" x="7397750" y="3987800"/>
          <p14:tracePt t="6547" x="7416800" y="3994150"/>
          <p14:tracePt t="6564" x="7442200" y="4000500"/>
          <p14:tracePt t="6581" x="7454900" y="4006850"/>
          <p14:tracePt t="6598" x="7467600" y="4013200"/>
          <p14:tracePt t="6614" x="7467600" y="4019550"/>
          <p14:tracePt t="6631" x="7473950" y="4025900"/>
          <p14:tracePt t="6648" x="7473950" y="4032250"/>
          <p14:tracePt t="6899" x="7499350" y="4032250"/>
          <p14:tracePt t="6905" x="7543800" y="4032250"/>
          <p14:tracePt t="6914" x="7569200" y="4032250"/>
          <p14:tracePt t="6931" x="7632700" y="4032250"/>
          <p14:tracePt t="6947" x="7689850" y="4032250"/>
          <p14:tracePt t="6964" x="7753350" y="4032250"/>
          <p14:tracePt t="6981" x="7880350" y="4038600"/>
          <p14:tracePt t="6998" x="7943850" y="4038600"/>
          <p14:tracePt t="7014" x="8001000" y="4038600"/>
          <p14:tracePt t="7031" x="8032750" y="4038600"/>
          <p14:tracePt t="7048" x="8070850" y="4038600"/>
          <p14:tracePt t="7064" x="8108950" y="4038600"/>
          <p14:tracePt t="7081" x="8121650" y="4038600"/>
          <p14:tracePt t="7097" x="8128000" y="4038600"/>
          <p14:tracePt t="7114" x="8134350" y="4038600"/>
          <p14:tracePt t="7131" x="8140700" y="4038600"/>
          <p14:tracePt t="7215" x="8134350" y="4038600"/>
          <p14:tracePt t="7221" x="8134350" y="4044950"/>
          <p14:tracePt t="7231" x="8121650" y="4044950"/>
          <p14:tracePt t="7248" x="8096250" y="4044950"/>
          <p14:tracePt t="7264" x="8039100" y="4057650"/>
          <p14:tracePt t="7281" x="7956550" y="4076700"/>
          <p14:tracePt t="7297" x="7861300" y="4108450"/>
          <p14:tracePt t="7314" x="7804150" y="4121150"/>
          <p14:tracePt t="7331" x="7753350" y="4133850"/>
          <p14:tracePt t="7347" x="7683500" y="4146550"/>
          <p14:tracePt t="7364" x="7613650" y="4165600"/>
          <p14:tracePt t="7381" x="7531100" y="4184650"/>
          <p14:tracePt t="7397" x="7493000" y="4191000"/>
          <p14:tracePt t="7414" x="7473950" y="4203700"/>
          <p14:tracePt t="7431" x="7461250" y="4203700"/>
          <p14:tracePt t="7447" x="7448550" y="4210050"/>
          <p14:tracePt t="7464" x="7442200" y="4222750"/>
          <p14:tracePt t="7530" x="7435850" y="4222750"/>
          <p14:tracePt t="7545" x="7429500" y="4222750"/>
          <p14:tracePt t="7560" x="7429500" y="4229100"/>
          <p14:tracePt t="7575" x="7429500" y="4235450"/>
          <p14:tracePt t="7599" x="7429500" y="4241800"/>
          <p14:tracePt t="7612" x="7423150" y="4241800"/>
          <p14:tracePt t="7628" x="7410450" y="4248150"/>
          <p14:tracePt t="7643" x="7410450" y="4254500"/>
          <p14:tracePt t="7651" x="7404100" y="4254500"/>
          <p14:tracePt t="7664" x="7397750" y="4254500"/>
          <p14:tracePt t="7680" x="7378700" y="4279900"/>
          <p14:tracePt t="7697" x="7359650" y="4286250"/>
          <p14:tracePt t="7714" x="7346950" y="4298950"/>
          <p14:tracePt t="7731" x="7334250" y="4305300"/>
          <p14:tracePt t="7747" x="7315200" y="4318000"/>
          <p14:tracePt t="7764" x="7283450" y="4330700"/>
          <p14:tracePt t="7781" x="7258050" y="4337050"/>
          <p14:tracePt t="7797" x="7226300" y="4349750"/>
          <p14:tracePt t="7814" x="7194550" y="4375150"/>
          <p14:tracePt t="7815" x="7175500" y="4381500"/>
          <p14:tracePt t="7830" x="7143750" y="4394200"/>
          <p14:tracePt t="7847" x="7137400" y="4400550"/>
          <p14:tracePt t="7864" x="7124700" y="4406900"/>
          <p14:tracePt t="7881" x="7118350" y="4406900"/>
          <p14:tracePt t="7898" x="7112000" y="4406900"/>
          <p14:tracePt t="7914" x="7092950" y="4425950"/>
          <p14:tracePt t="7930" x="7080250" y="4432300"/>
          <p14:tracePt t="7947" x="7067550" y="4438650"/>
          <p14:tracePt t="7964" x="7061200" y="4451350"/>
          <p14:tracePt t="7981" x="7042150" y="4464050"/>
          <p14:tracePt t="7997" x="7029450" y="4476750"/>
          <p14:tracePt t="8014" x="7029450" y="4483100"/>
          <p14:tracePt t="8047" x="7029450" y="4489450"/>
          <p14:tracePt t="8328" x="7016750" y="4495800"/>
          <p14:tracePt t="8335" x="6991350" y="4508500"/>
          <p14:tracePt t="8347" x="6953250" y="4514850"/>
          <p14:tracePt t="8364" x="6896100" y="4540250"/>
          <p14:tracePt t="8380" x="6819900" y="4565650"/>
          <p14:tracePt t="8397" x="6769100" y="4578350"/>
          <p14:tracePt t="8414" x="6737350" y="4591050"/>
          <p14:tracePt t="8430" x="6711950" y="4603750"/>
          <p14:tracePt t="8447" x="6699250" y="4616450"/>
          <p14:tracePt t="8464" x="6692900" y="4616450"/>
          <p14:tracePt t="8481" x="6686550" y="4616450"/>
          <p14:tracePt t="8530" x="6699250" y="4616450"/>
          <p14:tracePt t="8545" x="6731000" y="4622800"/>
          <p14:tracePt t="8553" x="6762750" y="4622800"/>
          <p14:tracePt t="8564" x="6813550" y="4622800"/>
          <p14:tracePt t="8580" x="6902450" y="4622800"/>
          <p14:tracePt t="8597" x="6978650" y="4622800"/>
          <p14:tracePt t="8614" x="7073900" y="4603750"/>
          <p14:tracePt t="8630" x="7118350" y="4591050"/>
          <p14:tracePt t="8647" x="7143750" y="4591050"/>
          <p14:tracePt t="8664" x="7150100" y="4584700"/>
          <p14:tracePt t="8680" x="7156450" y="4584700"/>
          <p14:tracePt t="8726" x="7169150" y="4584700"/>
          <p14:tracePt t="8749" x="7175500" y="4584700"/>
          <p14:tracePt t="9314" x="7175500" y="4578350"/>
          <p14:tracePt t="9321" x="7169150" y="4578350"/>
          <p14:tracePt t="9336" x="7162800" y="4578350"/>
          <p14:tracePt t="9347" x="7156450" y="4578350"/>
          <p14:tracePt t="9364" x="7150100" y="4578350"/>
          <p14:tracePt t="9380" x="7143750" y="45783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399061-947D-474E-8674-12B66DA997A0}"/>
              </a:ext>
            </a:extLst>
          </p:cNvPr>
          <p:cNvSpPr txBox="1"/>
          <p:nvPr/>
        </p:nvSpPr>
        <p:spPr>
          <a:xfrm>
            <a:off x="613459" y="196770"/>
            <a:ext cx="48613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002060"/>
                </a:solidFill>
              </a:rPr>
              <a:t>Activity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D7A11E-A814-4B7A-89A4-B4663AC26D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81" t="20422" r="7437" b="18144"/>
          <a:stretch/>
        </p:blipFill>
        <p:spPr>
          <a:xfrm>
            <a:off x="891251" y="1572305"/>
            <a:ext cx="6030410" cy="42457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027798-89FD-4EF6-A50F-DF1F5D652C55}"/>
              </a:ext>
            </a:extLst>
          </p:cNvPr>
          <p:cNvSpPr txBox="1"/>
          <p:nvPr/>
        </p:nvSpPr>
        <p:spPr>
          <a:xfrm>
            <a:off x="1724628" y="5992368"/>
            <a:ext cx="5197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Movement of mustard seeds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EA4F204-E7A5-4B6A-87A6-862B81F951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8333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60117">
        <p15:prstTrans prst="peelOff"/>
      </p:transition>
    </mc:Choice>
    <mc:Fallback>
      <p:transition spd="slow" advTm="601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82" x="7143750" y="4514850"/>
          <p14:tracePt t="888" x="7143750" y="4419600"/>
          <p14:tracePt t="899" x="7143750" y="4305300"/>
          <p14:tracePt t="917" x="7124700" y="4076700"/>
          <p14:tracePt t="933" x="7042150" y="3746500"/>
          <p14:tracePt t="949" x="6985000" y="3594100"/>
          <p14:tracePt t="966" x="6902450" y="3498850"/>
          <p14:tracePt t="983" x="6807200" y="3435350"/>
          <p14:tracePt t="999" x="6724650" y="3384550"/>
          <p14:tracePt t="1016" x="6648450" y="3371850"/>
          <p14:tracePt t="1316" x="6540500" y="3333750"/>
          <p14:tracePt t="1324" x="6407150" y="3295650"/>
          <p14:tracePt t="1333" x="6235700" y="3251200"/>
          <p14:tracePt t="1349" x="5911850" y="3155950"/>
          <p14:tracePt t="1366" x="5657850" y="3098800"/>
          <p14:tracePt t="1382" x="5314950" y="3022600"/>
          <p14:tracePt t="1384" x="5137150" y="3009900"/>
          <p14:tracePt t="1399" x="4762500" y="2984500"/>
          <p14:tracePt t="1416" x="4451350" y="2984500"/>
          <p14:tracePt t="1433" x="4337050" y="2984500"/>
          <p14:tracePt t="1714" x="4210050" y="2800350"/>
          <p14:tracePt t="1721" x="4076700" y="2590800"/>
          <p14:tracePt t="1733" x="3911600" y="2368550"/>
          <p14:tracePt t="1749" x="3575050" y="1911350"/>
          <p14:tracePt t="1766" x="3213100" y="1568450"/>
          <p14:tracePt t="1782" x="2755900" y="1206500"/>
          <p14:tracePt t="1799" x="2565400" y="1117600"/>
          <p14:tracePt t="1816" x="2482850" y="1073150"/>
          <p14:tracePt t="2090" x="2438400" y="1073150"/>
          <p14:tracePt t="2097" x="2381250" y="1073150"/>
          <p14:tracePt t="2105" x="2362200" y="1073150"/>
          <p14:tracePt t="2116" x="2317750" y="1073150"/>
          <p14:tracePt t="2133" x="2241550" y="1079500"/>
          <p14:tracePt t="2149" x="2152650" y="1104900"/>
          <p14:tracePt t="2166" x="2025650" y="1143000"/>
          <p14:tracePt t="2182" x="1974850" y="1155700"/>
          <p14:tracePt t="2199" x="1943100" y="1155700"/>
          <p14:tracePt t="2216" x="1911350" y="1168400"/>
          <p14:tracePt t="2232" x="1905000" y="1174750"/>
          <p14:tracePt t="2249" x="1892300" y="1181100"/>
          <p14:tracePt t="2338" x="1905000" y="1181100"/>
          <p14:tracePt t="2345" x="1911350" y="1193800"/>
          <p14:tracePt t="2356" x="1936750" y="1200150"/>
          <p14:tracePt t="2366" x="1962150" y="1206500"/>
          <p14:tracePt t="2382" x="2051050" y="1238250"/>
          <p14:tracePt t="2385" x="2095500" y="1244600"/>
          <p14:tracePt t="2399" x="2171700" y="1263650"/>
          <p14:tracePt t="2416" x="2209800" y="1270000"/>
          <p14:tracePt t="2432" x="2228850" y="1276350"/>
          <p14:tracePt t="2449" x="2241550" y="1276350"/>
          <p14:tracePt t="2466" x="2273300" y="1276350"/>
          <p14:tracePt t="2482" x="2298700" y="1276350"/>
          <p14:tracePt t="2499" x="2330450" y="1276350"/>
          <p14:tracePt t="2516" x="2349500" y="1276350"/>
          <p14:tracePt t="2532" x="2368550" y="1276350"/>
          <p14:tracePt t="2549" x="2374900" y="1276350"/>
          <p14:tracePt t="2566" x="2381250" y="1276350"/>
          <p14:tracePt t="2582" x="2393950" y="1276350"/>
          <p14:tracePt t="2599" x="2413000" y="1276350"/>
          <p14:tracePt t="2615" x="2438400" y="1276350"/>
          <p14:tracePt t="2632" x="2463800" y="1276350"/>
          <p14:tracePt t="2649" x="2470150" y="1276350"/>
          <p14:tracePt t="2666" x="2482850" y="1282700"/>
          <p14:tracePt t="2682" x="2495550" y="1289050"/>
          <p14:tracePt t="2699" x="2533650" y="1295400"/>
          <p14:tracePt t="2716" x="2584450" y="1301750"/>
          <p14:tracePt t="2732" x="2609850" y="1308100"/>
          <p14:tracePt t="2749" x="2647950" y="1320800"/>
          <p14:tracePt t="2766" x="2660650" y="1327150"/>
          <p14:tracePt t="2782" x="2679700" y="1327150"/>
          <p14:tracePt t="2799" x="2686050" y="1327150"/>
          <p14:tracePt t="2816" x="2698750" y="1327150"/>
          <p14:tracePt t="2832" x="2711450" y="1327150"/>
          <p14:tracePt t="2849" x="2736850" y="1327150"/>
          <p14:tracePt t="2866" x="2749550" y="1327150"/>
          <p14:tracePt t="2882" x="2774950" y="1327150"/>
          <p14:tracePt t="2899" x="2800350" y="1327150"/>
          <p14:tracePt t="2916" x="2832100" y="1327150"/>
          <p14:tracePt t="2932" x="2870200" y="1333500"/>
          <p14:tracePt t="2949" x="2895600" y="1333500"/>
          <p14:tracePt t="2966" x="2914650" y="1333500"/>
          <p14:tracePt t="2982" x="2940050" y="1339850"/>
          <p14:tracePt t="2999" x="2952750" y="1339850"/>
          <p14:tracePt t="3015" x="2965450" y="1339850"/>
          <p14:tracePt t="3032" x="2971800" y="1346200"/>
          <p14:tracePt t="3263" x="2971800" y="1352550"/>
          <p14:tracePt t="3278" x="2971800" y="1358900"/>
          <p14:tracePt t="3295" x="2971800" y="1365250"/>
          <p14:tracePt t="3308" x="2971800" y="1371600"/>
          <p14:tracePt t="3338" x="2971800" y="1384300"/>
          <p14:tracePt t="3353" x="2971800" y="1390650"/>
          <p14:tracePt t="3360" x="2971800" y="1397000"/>
          <p14:tracePt t="3368" x="2971800" y="1403350"/>
          <p14:tracePt t="3384" x="2971800" y="1409700"/>
          <p14:tracePt t="3399" x="2971800" y="1416050"/>
          <p14:tracePt t="3415" x="2971800" y="1428750"/>
          <p14:tracePt t="3432" x="2971800" y="1435100"/>
          <p14:tracePt t="3449" x="2965450" y="1435100"/>
          <p14:tracePt t="3466" x="2959100" y="1447800"/>
          <p14:tracePt t="3482" x="2952750" y="1454150"/>
          <p14:tracePt t="3499" x="2946400" y="1479550"/>
          <p14:tracePt t="3532" x="2940050" y="1492250"/>
          <p14:tracePt t="3565" x="2933700" y="1498600"/>
          <p14:tracePt t="3593" x="2927350" y="1504950"/>
          <p14:tracePt t="3608" x="2914650" y="1511300"/>
          <p14:tracePt t="3617" x="2908300" y="1511300"/>
          <p14:tracePt t="3632" x="2895600" y="1530350"/>
          <p14:tracePt t="3649" x="2876550" y="1536700"/>
          <p14:tracePt t="3665" x="2857500" y="1555750"/>
          <p14:tracePt t="3682" x="2851150" y="1562100"/>
          <p14:tracePt t="3699" x="2838450" y="1574800"/>
          <p14:tracePt t="3732" x="2838450" y="1581150"/>
          <p14:tracePt t="3749" x="2832100" y="1581150"/>
          <p14:tracePt t="3767" x="2832100" y="1587500"/>
          <p14:tracePt t="3784" x="2832100" y="1593850"/>
          <p14:tracePt t="4263" x="2825750" y="1593850"/>
          <p14:tracePt t="4278" x="2813050" y="1593850"/>
          <p14:tracePt t="4292" x="2806700" y="1593850"/>
          <p14:tracePt t="4307" x="2800350" y="1593850"/>
          <p14:tracePt t="4322" x="2794000" y="1600200"/>
          <p14:tracePt t="4337" x="2787650" y="1600200"/>
          <p14:tracePt t="4352" x="2781300" y="1600200"/>
          <p14:tracePt t="4386" x="2781300" y="1606550"/>
          <p14:tracePt t="4503" x="2768600" y="1606550"/>
          <p14:tracePt t="4511" x="2762250" y="1606550"/>
          <p14:tracePt t="4525" x="2755900" y="1606550"/>
          <p14:tracePt t="4533" x="2749550" y="1606550"/>
          <p14:tracePt t="4548" x="2736850" y="1606550"/>
          <p14:tracePt t="4565" x="2717800" y="1593850"/>
          <p14:tracePt t="4582" x="2705100" y="1593850"/>
          <p14:tracePt t="4598" x="2686050" y="1593850"/>
          <p14:tracePt t="4615" x="2628900" y="1593850"/>
          <p14:tracePt t="4632" x="2578100" y="1593850"/>
          <p14:tracePt t="4648" x="2501900" y="1593850"/>
          <p14:tracePt t="4665" x="2425700" y="1593850"/>
          <p14:tracePt t="4682" x="2362200" y="1606550"/>
          <p14:tracePt t="4698" x="2311400" y="1625600"/>
          <p14:tracePt t="4715" x="2292350" y="1625600"/>
          <p14:tracePt t="4732" x="2286000" y="1631950"/>
          <p14:tracePt t="4748" x="2279650" y="1638300"/>
          <p14:tracePt t="4765" x="2273300" y="1638300"/>
          <p14:tracePt t="5067" x="2266950" y="1676400"/>
          <p14:tracePt t="5074" x="2254250" y="1739900"/>
          <p14:tracePt t="5082" x="2247900" y="1803400"/>
          <p14:tracePt t="5098" x="2247900" y="1962150"/>
          <p14:tracePt t="5115" x="2247900" y="2139950"/>
          <p14:tracePt t="5132" x="2273300" y="2305050"/>
          <p14:tracePt t="5148" x="2292350" y="2413000"/>
          <p14:tracePt t="5165" x="2305050" y="2514600"/>
          <p14:tracePt t="5182" x="2311400" y="2527300"/>
          <p14:tracePt t="5473" x="2305050" y="2559050"/>
          <p14:tracePt t="5481" x="2279650" y="2609850"/>
          <p14:tracePt t="5489" x="2266950" y="2641600"/>
          <p14:tracePt t="5498" x="2241550" y="2698750"/>
          <p14:tracePt t="5515" x="2216150" y="2781300"/>
          <p14:tracePt t="5532" x="2203450" y="2838450"/>
          <p14:tracePt t="5548" x="2203450" y="2895600"/>
          <p14:tracePt t="5565" x="2203450" y="2921000"/>
          <p14:tracePt t="5581" x="2209800" y="2946400"/>
          <p14:tracePt t="5598" x="2228850" y="2971800"/>
          <p14:tracePt t="5615" x="2241550" y="2971800"/>
          <p14:tracePt t="5864" x="2273300" y="3009900"/>
          <p14:tracePt t="5871" x="2298700" y="3067050"/>
          <p14:tracePt t="5882" x="2336800" y="3105150"/>
          <p14:tracePt t="5898" x="2406650" y="3213100"/>
          <p14:tracePt t="5915" x="2489200" y="3302000"/>
          <p14:tracePt t="5932" x="2622550" y="3473450"/>
          <p14:tracePt t="5948" x="2743200" y="3606800"/>
          <p14:tracePt t="5965" x="2838450" y="3683000"/>
          <p14:tracePt t="5981" x="2914650" y="3740150"/>
          <p14:tracePt t="5998" x="2946400" y="3746500"/>
          <p14:tracePt t="6015" x="2978150" y="3752850"/>
          <p14:tracePt t="6031" x="2990850" y="3752850"/>
          <p14:tracePt t="6048" x="3009900" y="3752850"/>
          <p14:tracePt t="6344" x="3022600" y="3746500"/>
          <p14:tracePt t="6352" x="3041650" y="3733800"/>
          <p14:tracePt t="6365" x="3060700" y="3721100"/>
          <p14:tracePt t="6382" x="3105150" y="3683000"/>
          <p14:tracePt t="6398" x="3136900" y="3670300"/>
          <p14:tracePt t="6415" x="3149600" y="3657600"/>
          <p14:tracePt t="6431" x="3162300" y="3657600"/>
          <p14:tracePt t="6448" x="3168650" y="3638550"/>
          <p14:tracePt t="6465" x="3187700" y="3638550"/>
          <p14:tracePt t="6481" x="3194050" y="3638550"/>
          <p14:tracePt t="6498" x="3200400" y="3638550"/>
          <p14:tracePt t="6515" x="3213100" y="3638550"/>
          <p14:tracePt t="6532" x="3225800" y="3638550"/>
          <p14:tracePt t="6548" x="3232150" y="3638550"/>
          <p14:tracePt t="6565" x="3238500" y="3638550"/>
          <p14:tracePt t="6581" x="3244850" y="3638550"/>
          <p14:tracePt t="6598" x="3257550" y="3638550"/>
          <p14:tracePt t="6615" x="3282950" y="3651250"/>
          <p14:tracePt t="6631" x="3295650" y="3651250"/>
          <p14:tracePt t="6648" x="3327400" y="3657600"/>
          <p14:tracePt t="6665" x="3340100" y="3670300"/>
          <p14:tracePt t="6682" x="3365500" y="3676650"/>
          <p14:tracePt t="6698" x="3409950" y="3695700"/>
          <p14:tracePt t="6715" x="3448050" y="3695700"/>
          <p14:tracePt t="6731" x="3467100" y="3702050"/>
          <p14:tracePt t="6748" x="3492500" y="3708400"/>
          <p14:tracePt t="6764" x="3517900" y="3714750"/>
          <p14:tracePt t="7005" x="3549650" y="3714750"/>
          <p14:tracePt t="7013" x="3613150" y="3714750"/>
          <p14:tracePt t="7020" x="3676650" y="3714750"/>
          <p14:tracePt t="7031" x="3740150" y="3714750"/>
          <p14:tracePt t="7048" x="3848100" y="3714750"/>
          <p14:tracePt t="7065" x="3956050" y="3721100"/>
          <p14:tracePt t="7081" x="4076700" y="3727450"/>
          <p14:tracePt t="7098" x="4146550" y="3740150"/>
          <p14:tracePt t="7115" x="4203700" y="3740150"/>
          <p14:tracePt t="7131" x="4248150" y="3740150"/>
          <p14:tracePt t="7148" x="4279900" y="3740150"/>
          <p14:tracePt t="7165" x="4305300" y="3740150"/>
          <p14:tracePt t="7181" x="4311650" y="3740150"/>
          <p14:tracePt t="7215" x="4318000" y="3740150"/>
          <p14:tracePt t="7238" x="4324350" y="3740150"/>
          <p14:tracePt t="7253" x="4330700" y="3740150"/>
          <p14:tracePt t="7321" x="4337050" y="3746500"/>
          <p14:tracePt t="7343" x="4343400" y="3746500"/>
          <p14:tracePt t="8486" x="4343400" y="3752850"/>
          <p14:tracePt t="9253" x="4298950" y="3752850"/>
          <p14:tracePt t="9260" x="4248150" y="3740150"/>
          <p14:tracePt t="9268" x="4191000" y="3740150"/>
          <p14:tracePt t="9281" x="4140200" y="3740150"/>
          <p14:tracePt t="9297" x="4032250" y="3740150"/>
          <p14:tracePt t="9314" x="3911600" y="3740150"/>
          <p14:tracePt t="9331" x="3733800" y="3733800"/>
          <p14:tracePt t="9348" x="3606800" y="3733800"/>
          <p14:tracePt t="9364" x="3511550" y="3733800"/>
          <p14:tracePt t="9381" x="3441700" y="3733800"/>
          <p14:tracePt t="9398" x="3422650" y="3733800"/>
          <p14:tracePt t="9414" x="3409950" y="3733800"/>
          <p14:tracePt t="9689" x="3409950" y="3708400"/>
          <p14:tracePt t="9696" x="3409950" y="3663950"/>
          <p14:tracePt t="9703" x="3409950" y="3619500"/>
          <p14:tracePt t="9714" x="3409950" y="3568700"/>
          <p14:tracePt t="9731" x="3409950" y="3511550"/>
          <p14:tracePt t="9748" x="3416300" y="3467100"/>
          <p14:tracePt t="9764" x="3441700" y="3422650"/>
          <p14:tracePt t="9780" x="3448050" y="3378200"/>
          <p14:tracePt t="9797" x="3473450" y="3327400"/>
          <p14:tracePt t="9814" x="3498850" y="3302000"/>
          <p14:tracePt t="9831" x="3530600" y="3263900"/>
          <p14:tracePt t="9847" x="3568700" y="3238500"/>
          <p14:tracePt t="9864" x="3619500" y="3225800"/>
          <p14:tracePt t="9880" x="3689350" y="3219450"/>
          <p14:tracePt t="9897" x="3790950" y="3238500"/>
          <p14:tracePt t="9914" x="3905250" y="3295650"/>
          <p14:tracePt t="9930" x="3968750" y="3346450"/>
          <p14:tracePt t="9947" x="4019550" y="3403600"/>
          <p14:tracePt t="9964" x="4051300" y="3448050"/>
          <p14:tracePt t="9981" x="4057650" y="3473450"/>
          <p14:tracePt t="9997" x="4070350" y="3492500"/>
          <p14:tracePt t="10031" x="4070350" y="3498850"/>
          <p14:tracePt t="10087" x="4070350" y="3505200"/>
          <p14:tracePt t="10124" x="4064000" y="3511550"/>
          <p14:tracePt t="10139" x="4064000" y="3517900"/>
          <p14:tracePt t="10147" x="4057650" y="3517900"/>
          <p14:tracePt t="10154" x="4051300" y="3524250"/>
          <p14:tracePt t="10164" x="4051300" y="3530600"/>
          <p14:tracePt t="10184" x="4044950" y="3536950"/>
          <p14:tracePt t="10200" x="4044950" y="3549650"/>
          <p14:tracePt t="10726" x="4044950" y="3556000"/>
          <p14:tracePt t="10741" x="4032250" y="3562350"/>
          <p14:tracePt t="10766" x="4032250" y="3568700"/>
          <p14:tracePt t="10779" x="4032250" y="3575050"/>
          <p14:tracePt t="10794" x="4032250" y="3581400"/>
          <p14:tracePt t="10853" x="4025900" y="3581400"/>
          <p14:tracePt t="10862" x="4025900" y="3587750"/>
          <p14:tracePt t="10876" x="4019550" y="3587750"/>
          <p14:tracePt t="10885" x="4019550" y="3594100"/>
          <p14:tracePt t="10897" x="4013200" y="3600450"/>
          <p14:tracePt t="10914" x="4013200" y="3606800"/>
          <p14:tracePt t="10930" x="4013200" y="3619500"/>
          <p14:tracePt t="10947" x="4013200" y="3632200"/>
          <p14:tracePt t="10964" x="4006850" y="3632200"/>
          <p14:tracePt t="10981" x="4006850" y="3644900"/>
          <p14:tracePt t="11014" x="4006850" y="3651250"/>
          <p14:tracePt t="11035" x="4006850" y="3657600"/>
          <p14:tracePt t="11050" x="4000500" y="3657600"/>
          <p14:tracePt t="11275" x="4000500" y="3663950"/>
          <p14:tracePt t="11335" x="4000500" y="3670300"/>
          <p14:tracePt t="12071" x="3994150" y="3670300"/>
          <p14:tracePt t="12125" x="3987800" y="3676650"/>
          <p14:tracePt t="12139" x="3981450" y="3676650"/>
          <p14:tracePt t="12215" x="3981450" y="3683000"/>
          <p14:tracePt t="12237" x="3981450" y="3689350"/>
          <p14:tracePt t="12259" x="3981450" y="3695700"/>
          <p14:tracePt t="12448" x="3975100" y="3695700"/>
          <p14:tracePt t="12553" x="3975100" y="3702050"/>
          <p14:tracePt t="12568" x="3968750" y="3702050"/>
          <p14:tracePt t="12575" x="3968750" y="3708400"/>
          <p14:tracePt t="12591" x="3968750" y="3714750"/>
          <p14:tracePt t="12613" x="3968750" y="3721100"/>
          <p14:tracePt t="12688" x="3968750" y="3727450"/>
          <p14:tracePt t="12696" x="3962400" y="3727450"/>
          <p14:tracePt t="12725" x="3962400" y="3733800"/>
          <p14:tracePt t="12740" x="3962400" y="3740150"/>
          <p14:tracePt t="12771" x="3962400" y="3746500"/>
          <p14:tracePt t="12786" x="3956050" y="3746500"/>
          <p14:tracePt t="12831" x="3956050" y="3752850"/>
          <p14:tracePt t="12861" x="3956050" y="3759200"/>
          <p14:tracePt t="12876" x="3956050" y="3765550"/>
          <p14:tracePt t="12899" x="3956050" y="3771900"/>
          <p14:tracePt t="12915" x="3956050" y="3778250"/>
          <p14:tracePt t="12981" x="3956050" y="3784600"/>
          <p14:tracePt t="12996" x="3956050" y="3790950"/>
          <p14:tracePt t="13124" x="3956050" y="3797300"/>
          <p14:tracePt t="13154" x="3949700" y="3797300"/>
          <p14:tracePt t="13177" x="3949700" y="3810000"/>
          <p14:tracePt t="14289" x="3943350" y="3803650"/>
          <p14:tracePt t="14296" x="3937000" y="3797300"/>
          <p14:tracePt t="14303" x="3930650" y="3784600"/>
          <p14:tracePt t="14313" x="3924300" y="3765550"/>
          <p14:tracePt t="14330" x="3905250" y="3746500"/>
          <p14:tracePt t="14346" x="3879850" y="3721100"/>
          <p14:tracePt t="14363" x="3860800" y="3689350"/>
          <p14:tracePt t="14379" x="3841750" y="3683000"/>
          <p14:tracePt t="14396" x="3835400" y="3676650"/>
          <p14:tracePt t="14424" x="3829050" y="3670300"/>
          <p14:tracePt t="14432" x="3822700" y="3670300"/>
          <p14:tracePt t="14446" x="3803650" y="3670300"/>
          <p14:tracePt t="14463" x="3759200" y="3651250"/>
          <p14:tracePt t="14479" x="3721100" y="3638550"/>
          <p14:tracePt t="14496" x="3708400" y="3638550"/>
          <p14:tracePt t="14513" x="3695700" y="3638550"/>
          <p14:tracePt t="14529" x="3683000" y="3638550"/>
          <p14:tracePt t="14546" x="3676650" y="3638550"/>
          <p14:tracePt t="14951" x="3689350" y="3657600"/>
          <p14:tracePt t="14958" x="3708400" y="3676650"/>
          <p14:tracePt t="14966" x="3733800" y="3689350"/>
          <p14:tracePt t="14980" x="3746500" y="3714750"/>
          <p14:tracePt t="14996" x="3790950" y="3746500"/>
          <p14:tracePt t="15012" x="3797300" y="3759200"/>
          <p14:tracePt t="15029" x="3803650" y="3765550"/>
          <p14:tracePt t="15046" x="3810000" y="3771900"/>
          <p14:tracePt t="15116" x="3797300" y="3771900"/>
          <p14:tracePt t="15123" x="3790950" y="3771900"/>
          <p14:tracePt t="15131" x="3771900" y="3759200"/>
          <p14:tracePt t="15146" x="3670300" y="3727450"/>
          <p14:tracePt t="15163" x="3524250" y="3670300"/>
          <p14:tracePt t="15179" x="3422650" y="3638550"/>
          <p14:tracePt t="15196" x="3352800" y="3619500"/>
          <p14:tracePt t="15213" x="3263900" y="3587750"/>
          <p14:tracePt t="15229" x="3105150" y="3543300"/>
          <p14:tracePt t="15246" x="2997200" y="3511550"/>
          <p14:tracePt t="15262" x="2895600" y="3486150"/>
          <p14:tracePt t="15279" x="2774950" y="3441700"/>
          <p14:tracePt t="15296" x="2654300" y="3397250"/>
          <p14:tracePt t="15312" x="2597150" y="3365500"/>
          <p14:tracePt t="15329" x="2565400" y="3346450"/>
          <p14:tracePt t="15346" x="2552700" y="3333750"/>
          <p14:tracePt t="15363" x="2540000" y="3321050"/>
          <p14:tracePt t="15379" x="2533650" y="3308350"/>
          <p14:tracePt t="15396" x="2514600" y="3289300"/>
          <p14:tracePt t="15412" x="2501900" y="3263900"/>
          <p14:tracePt t="15429" x="2501900" y="3251200"/>
          <p14:tracePt t="15446" x="2495550" y="3238500"/>
          <p14:tracePt t="15462" x="2495550" y="3225800"/>
          <p14:tracePt t="15496" x="2495550" y="3213100"/>
          <p14:tracePt t="15512" x="2495550" y="3206750"/>
          <p14:tracePt t="15529" x="2495550" y="3175000"/>
          <p14:tracePt t="15546" x="2508250" y="3149600"/>
          <p14:tracePt t="15562" x="2540000" y="3124200"/>
          <p14:tracePt t="15579" x="2571750" y="3098800"/>
          <p14:tracePt t="15596" x="2609850" y="3079750"/>
          <p14:tracePt t="15613" x="2717800" y="3035300"/>
          <p14:tracePt t="15629" x="2800350" y="3016250"/>
          <p14:tracePt t="15646" x="2857500" y="3003550"/>
          <p14:tracePt t="15662" x="2882900" y="2990850"/>
          <p14:tracePt t="15679" x="2901950" y="2984500"/>
          <p14:tracePt t="15696" x="2908300" y="2984500"/>
          <p14:tracePt t="15815" x="2908300" y="2997200"/>
          <p14:tracePt t="15823" x="2908300" y="3003550"/>
          <p14:tracePt t="15832" x="2908300" y="3009900"/>
          <p14:tracePt t="15846" x="2895600" y="3079750"/>
          <p14:tracePt t="15862" x="2870200" y="3181350"/>
          <p14:tracePt t="15879" x="2851150" y="3282950"/>
          <p14:tracePt t="15896" x="2819400" y="3371850"/>
          <p14:tracePt t="15912" x="2800350" y="3486150"/>
          <p14:tracePt t="15929" x="2794000" y="3536950"/>
          <p14:tracePt t="15946" x="2794000" y="3562350"/>
          <p14:tracePt t="15962" x="2794000" y="3581400"/>
          <p14:tracePt t="15979" x="2794000" y="3587750"/>
          <p14:tracePt t="15996" x="2806700" y="3613150"/>
          <p14:tracePt t="16012" x="2844800" y="3657600"/>
          <p14:tracePt t="16029" x="2927350" y="3714750"/>
          <p14:tracePt t="16046" x="3016250" y="3765550"/>
          <p14:tracePt t="16062" x="3067050" y="3797300"/>
          <p14:tracePt t="16079" x="3124200" y="3822700"/>
          <p14:tracePt t="16096" x="3149600" y="3822700"/>
          <p14:tracePt t="16112" x="3194050" y="3829050"/>
          <p14:tracePt t="16129" x="3257550" y="3835400"/>
          <p14:tracePt t="16146" x="3365500" y="3835400"/>
          <p14:tracePt t="16162" x="3429000" y="3841750"/>
          <p14:tracePt t="16179" x="3479800" y="3841750"/>
          <p14:tracePt t="16196" x="3505200" y="3841750"/>
          <p14:tracePt t="16212" x="3536950" y="3841750"/>
          <p14:tracePt t="16229" x="3556000" y="3841750"/>
          <p14:tracePt t="16246" x="3568700" y="3841750"/>
          <p14:tracePt t="16262" x="3587750" y="3841750"/>
          <p14:tracePt t="16279" x="3600450" y="3841750"/>
          <p14:tracePt t="16295" x="3619500" y="3841750"/>
          <p14:tracePt t="16312" x="3632200" y="3841750"/>
          <p14:tracePt t="19386" x="3638550" y="3841750"/>
          <p14:tracePt t="19400" x="3644900" y="3841750"/>
          <p14:tracePt t="19407" x="3644900" y="3848100"/>
          <p14:tracePt t="19415" x="3651250" y="3848100"/>
          <p14:tracePt t="19429" x="3657600" y="3848100"/>
          <p14:tracePt t="19445" x="3663950" y="3848100"/>
          <p14:tracePt t="22535" x="3663950" y="3854450"/>
          <p14:tracePt t="22633" x="3663950" y="3860800"/>
          <p14:tracePt t="22640" x="3676650" y="3860800"/>
          <p14:tracePt t="22655" x="3676650" y="3867150"/>
          <p14:tracePt t="22664" x="3683000" y="3867150"/>
          <p14:tracePt t="22700" x="3689350" y="3867150"/>
          <p14:tracePt t="22716" x="3695700" y="3873500"/>
          <p14:tracePt t="22732" x="3695700" y="3879850"/>
          <p14:tracePt t="22791" x="3702050" y="3879850"/>
          <p14:tracePt t="22919" x="3708400" y="3886200"/>
          <p14:tracePt t="23212" x="3714750" y="3886200"/>
          <p14:tracePt t="23219" x="3727450" y="3886200"/>
          <p14:tracePt t="23227" x="3740150" y="3886200"/>
          <p14:tracePt t="23244" x="3771900" y="3886200"/>
          <p14:tracePt t="23261" x="3797300" y="3886200"/>
          <p14:tracePt t="23277" x="3829050" y="3886200"/>
          <p14:tracePt t="23294" x="3867150" y="3886200"/>
          <p14:tracePt t="23311" x="3886200" y="3886200"/>
          <p14:tracePt t="23344" x="3892550" y="3886200"/>
          <p14:tracePt t="23361" x="3898900" y="3879850"/>
          <p14:tracePt t="23384" x="3905250" y="3879850"/>
          <p14:tracePt t="23394" x="3917950" y="3873500"/>
          <p14:tracePt t="23410" x="3943350" y="3867150"/>
          <p14:tracePt t="23427" x="4025900" y="3848100"/>
          <p14:tracePt t="23444" x="4165600" y="3822700"/>
          <p14:tracePt t="23461" x="4254500" y="3822700"/>
          <p14:tracePt t="23477" x="4318000" y="3822700"/>
          <p14:tracePt t="23494" x="4381500" y="3835400"/>
          <p14:tracePt t="23511" x="4425950" y="3848100"/>
          <p14:tracePt t="23527" x="4489450" y="3860800"/>
          <p14:tracePt t="23544" x="4527550" y="3867150"/>
          <p14:tracePt t="23561" x="4584700" y="3873500"/>
          <p14:tracePt t="23577" x="4629150" y="3879850"/>
          <p14:tracePt t="23594" x="4667250" y="3886200"/>
          <p14:tracePt t="23611" x="4699000" y="3892550"/>
          <p14:tracePt t="23627" x="4711700" y="3892550"/>
          <p14:tracePt t="23660" x="4705350" y="3892550"/>
          <p14:tracePt t="23874" x="4743450" y="3886200"/>
          <p14:tracePt t="23882" x="4806950" y="3867150"/>
          <p14:tracePt t="23894" x="4870450" y="3848100"/>
          <p14:tracePt t="23910" x="5010150" y="3810000"/>
          <p14:tracePt t="23927" x="5041900" y="3803650"/>
          <p14:tracePt t="23944" x="5080000" y="3803650"/>
          <p14:tracePt t="23960" x="5099050" y="3803650"/>
          <p14:tracePt t="23977" x="5130800" y="3803650"/>
          <p14:tracePt t="23994" x="5175250" y="3803650"/>
          <p14:tracePt t="24010" x="5207000" y="3803650"/>
          <p14:tracePt t="24027" x="5251450" y="3803650"/>
          <p14:tracePt t="24044" x="5276850" y="3803650"/>
          <p14:tracePt t="24060" x="5314950" y="3803650"/>
          <p14:tracePt t="24077" x="5321300" y="3803650"/>
          <p14:tracePt t="24094" x="5340350" y="3803650"/>
          <p14:tracePt t="24143" x="5346700" y="3803650"/>
          <p14:tracePt t="24158" x="5353050" y="3803650"/>
          <p14:tracePt t="24173" x="5359400" y="3803650"/>
          <p14:tracePt t="24181" x="5365750" y="3803650"/>
          <p14:tracePt t="24194" x="5372100" y="3803650"/>
          <p14:tracePt t="24368" x="5359400" y="3803650"/>
          <p14:tracePt t="24376" x="5353050" y="3803650"/>
          <p14:tracePt t="24384" x="5340350" y="3803650"/>
          <p14:tracePt t="24394" x="5321300" y="3803650"/>
          <p14:tracePt t="24410" x="5289550" y="3810000"/>
          <p14:tracePt t="24427" x="5257800" y="3822700"/>
          <p14:tracePt t="24443" x="5232400" y="3829050"/>
          <p14:tracePt t="24461" x="5213350" y="3835400"/>
          <p14:tracePt t="24477" x="5213350" y="3841750"/>
          <p14:tracePt t="24494" x="5200650" y="3841750"/>
          <p14:tracePt t="24556" x="5194300" y="3841750"/>
          <p14:tracePt t="24571" x="5187950" y="3841750"/>
          <p14:tracePt t="24580" x="5181600" y="3848100"/>
          <p14:tracePt t="24587" x="5175250" y="3848100"/>
          <p14:tracePt t="24595" x="5168900" y="3854450"/>
          <p14:tracePt t="24610" x="5162550" y="3854450"/>
          <p14:tracePt t="24632" x="5156200" y="3854450"/>
          <p14:tracePt t="24644" x="5149850" y="3860800"/>
          <p14:tracePt t="24660" x="5137150" y="3867150"/>
          <p14:tracePt t="24677" x="5111750" y="3873500"/>
          <p14:tracePt t="24694" x="5092700" y="3879850"/>
          <p14:tracePt t="24710" x="5060950" y="3879850"/>
          <p14:tracePt t="24727" x="5041900" y="3892550"/>
          <p14:tracePt t="24744" x="5016500" y="3892550"/>
          <p14:tracePt t="24760" x="4997450" y="3905250"/>
          <p14:tracePt t="24777" x="4984750" y="3911600"/>
          <p14:tracePt t="24794" x="4965700" y="3911600"/>
          <p14:tracePt t="24810" x="4953000" y="3917950"/>
          <p14:tracePt t="24827" x="4946650" y="3924300"/>
          <p14:tracePt t="24844" x="4940300" y="3924300"/>
          <p14:tracePt t="25309" x="4933950" y="3924300"/>
          <p14:tracePt t="25317" x="4927600" y="3930650"/>
          <p14:tracePt t="25327" x="4921250" y="3937000"/>
          <p14:tracePt t="25344" x="4908550" y="3943350"/>
          <p14:tracePt t="25361" x="4889500" y="3968750"/>
          <p14:tracePt t="25377" x="4857750" y="3994150"/>
          <p14:tracePt t="25393" x="4832350" y="4013200"/>
          <p14:tracePt t="25410" x="4819650" y="4025900"/>
          <p14:tracePt t="25427" x="4806950" y="4025900"/>
          <p14:tracePt t="25443" x="4794250" y="4032250"/>
          <p14:tracePt t="25460" x="4768850" y="4038600"/>
          <p14:tracePt t="25477" x="4743450" y="4044950"/>
          <p14:tracePt t="25493" x="4711700" y="4051300"/>
          <p14:tracePt t="25510" x="4686300" y="4057650"/>
          <p14:tracePt t="25527" x="4660900" y="4070350"/>
          <p14:tracePt t="25543" x="4648200" y="4070350"/>
          <p14:tracePt t="25560" x="4629150" y="4076700"/>
          <p14:tracePt t="25593" x="4622800" y="4076700"/>
          <p14:tracePt t="25820" x="4603750" y="4076700"/>
          <p14:tracePt t="25828" x="4591050" y="4089400"/>
          <p14:tracePt t="25835" x="4572000" y="4095750"/>
          <p14:tracePt t="25843" x="4546600" y="4102100"/>
          <p14:tracePt t="25860" x="4521200" y="4108450"/>
          <p14:tracePt t="25877" x="4483100" y="4121150"/>
          <p14:tracePt t="25893" x="4464050" y="4127500"/>
          <p14:tracePt t="25895" x="4438650" y="4133850"/>
          <p14:tracePt t="25910" x="4413250" y="4146550"/>
          <p14:tracePt t="25927" x="4375150" y="4159250"/>
          <p14:tracePt t="25943" x="4356100" y="4165600"/>
          <p14:tracePt t="25960" x="4330700" y="4171950"/>
          <p14:tracePt t="25977" x="4305300" y="4171950"/>
          <p14:tracePt t="25993" x="4292600" y="4171950"/>
          <p14:tracePt t="26031" x="4279900" y="4171950"/>
          <p14:tracePt t="26105" x="4279900" y="4178300"/>
          <p14:tracePt t="26135" x="4273550" y="4178300"/>
          <p14:tracePt t="26166" x="4267200" y="4178300"/>
          <p14:tracePt t="26174" x="4267200" y="4184650"/>
          <p14:tracePt t="26181" x="4260850" y="4184650"/>
          <p14:tracePt t="26204" x="4260850" y="4191000"/>
          <p14:tracePt t="26211" x="4254500" y="4191000"/>
          <p14:tracePt t="26227" x="4241800" y="4197350"/>
          <p14:tracePt t="26243" x="4229100" y="4197350"/>
          <p14:tracePt t="26260" x="4222750" y="4203700"/>
          <p14:tracePt t="26277" x="4203700" y="4210050"/>
          <p14:tracePt t="26293" x="4184650" y="4210050"/>
          <p14:tracePt t="26310" x="4171950" y="4210050"/>
          <p14:tracePt t="26326" x="4165600" y="4210050"/>
          <p14:tracePt t="26362" x="4159250" y="4210050"/>
          <p14:tracePt t="26376" x="4152900" y="4210050"/>
          <p14:tracePt t="26393" x="4152900" y="4216400"/>
          <p14:tracePt t="26934" x="4159250" y="4216400"/>
          <p14:tracePt t="26971" x="4171950" y="4216400"/>
          <p14:tracePt t="26986" x="4178300" y="4216400"/>
          <p14:tracePt t="27023" x="4184650" y="4216400"/>
          <p14:tracePt t="27045" x="4191000" y="4216400"/>
          <p14:tracePt t="27144" x="4197350" y="4216400"/>
          <p14:tracePt t="27160" x="4197350" y="4210050"/>
          <p14:tracePt t="27166" x="4203700" y="4210050"/>
          <p14:tracePt t="27181" x="4210050" y="4210050"/>
          <p14:tracePt t="27233" x="4216400" y="4210050"/>
          <p14:tracePt t="27249" x="4222750" y="4210050"/>
          <p14:tracePt t="27272" x="4229100" y="4210050"/>
          <p14:tracePt t="27286" x="4229100" y="4203700"/>
          <p14:tracePt t="27294" x="4235450" y="4203700"/>
          <p14:tracePt t="27309" x="4241800" y="4203700"/>
          <p14:tracePt t="27317" x="4241800" y="4197350"/>
          <p14:tracePt t="27326" x="4254500" y="4197350"/>
          <p14:tracePt t="27343" x="4267200" y="4197350"/>
          <p14:tracePt t="27360" x="4279900" y="4191000"/>
          <p14:tracePt t="27376" x="4286250" y="4191000"/>
          <p14:tracePt t="27393" x="4292600" y="4191000"/>
          <p14:tracePt t="27410" x="4298950" y="4191000"/>
          <p14:tracePt t="27426" x="4298950" y="4184650"/>
          <p14:tracePt t="27443" x="4318000" y="4184650"/>
          <p14:tracePt t="27459" x="4324350" y="4184650"/>
          <p14:tracePt t="27476" x="4330700" y="4184650"/>
          <p14:tracePt t="27493" x="4337050" y="4184650"/>
          <p14:tracePt t="27510" x="4343400" y="4184650"/>
          <p14:tracePt t="27526" x="4349750" y="4184650"/>
          <p14:tracePt t="27543" x="4356100" y="4184650"/>
          <p14:tracePt t="27560" x="4362450" y="4184650"/>
          <p14:tracePt t="27617" x="4362450" y="4178300"/>
          <p14:tracePt t="28679" x="4362450" y="4171950"/>
          <p14:tracePt t="28686" x="4368800" y="4171950"/>
          <p14:tracePt t="28693" x="4375150" y="4171950"/>
          <p14:tracePt t="28709" x="4381500" y="4171950"/>
          <p14:tracePt t="28814" x="4387850" y="4171950"/>
          <p14:tracePt t="32911" x="4400550" y="4171950"/>
          <p14:tracePt t="32926" x="4413250" y="4171950"/>
          <p14:tracePt t="32933" x="4419600" y="4171950"/>
          <p14:tracePt t="32942" x="4425950" y="4171950"/>
          <p14:tracePt t="32958" x="4445000" y="4178300"/>
          <p14:tracePt t="32975" x="4470400" y="4178300"/>
          <p14:tracePt t="32992" x="4489450" y="4184650"/>
          <p14:tracePt t="33008" x="4527550" y="4191000"/>
          <p14:tracePt t="33025" x="4552950" y="4191000"/>
          <p14:tracePt t="33041" x="4565650" y="4191000"/>
          <p14:tracePt t="33075" x="4572000" y="4191000"/>
          <p14:tracePt t="33295" x="4635500" y="4197350"/>
          <p14:tracePt t="33301" x="4724400" y="4203700"/>
          <p14:tracePt t="33309" x="4806950" y="4222750"/>
          <p14:tracePt t="33325" x="4953000" y="4273550"/>
          <p14:tracePt t="33341" x="5073650" y="4318000"/>
          <p14:tracePt t="33358" x="5137150" y="4362450"/>
          <p14:tracePt t="33375" x="5168900" y="4387850"/>
          <p14:tracePt t="33392" x="5187950" y="4406900"/>
          <p14:tracePt t="33408" x="5194300" y="4406900"/>
          <p14:tracePt t="33632" x="5245100" y="4406900"/>
          <p14:tracePt t="33639" x="5314950" y="4400550"/>
          <p14:tracePt t="33647" x="5365750" y="4400550"/>
          <p14:tracePt t="33658" x="5422900" y="4394200"/>
          <p14:tracePt t="33675" x="5461000" y="4394200"/>
          <p14:tracePt t="33691" x="5486400" y="4394200"/>
          <p14:tracePt t="33708" x="5492750" y="4394200"/>
          <p14:tracePt t="33725" x="5499100" y="4394200"/>
          <p14:tracePt t="33774" x="5486400" y="4387850"/>
          <p14:tracePt t="33781" x="5467350" y="4387850"/>
          <p14:tracePt t="33791" x="5448300" y="4387850"/>
          <p14:tracePt t="33808" x="5391150" y="4381500"/>
          <p14:tracePt t="33825" x="5353050" y="4375150"/>
          <p14:tracePt t="33841" x="5334000" y="4368800"/>
          <p14:tracePt t="33858" x="5321300" y="4368800"/>
          <p14:tracePt t="33875" x="5314950" y="4368800"/>
          <p14:tracePt t="33891" x="5314950" y="4362450"/>
          <p14:tracePt t="33908" x="5314950" y="4356100"/>
          <p14:tracePt t="33925" x="5314950" y="4330700"/>
          <p14:tracePt t="33942" x="5314950" y="4298950"/>
          <p14:tracePt t="33958" x="5314950" y="4241800"/>
          <p14:tracePt t="33975" x="5314950" y="4171950"/>
          <p14:tracePt t="33991" x="5321300" y="4140200"/>
          <p14:tracePt t="34008" x="5321300" y="4108450"/>
          <p14:tracePt t="34025" x="5321300" y="4102100"/>
          <p14:tracePt t="34041" x="5321300" y="4095750"/>
          <p14:tracePt t="34297" x="5321300" y="4057650"/>
          <p14:tracePt t="34301" x="5321300" y="3943350"/>
          <p14:tracePt t="34308" x="5334000" y="3848100"/>
          <p14:tracePt t="34325" x="5346700" y="3676650"/>
          <p14:tracePt t="34341" x="5372100" y="3562350"/>
          <p14:tracePt t="34358" x="5384800" y="3505200"/>
          <p14:tracePt t="34375" x="5410200" y="3454400"/>
          <p14:tracePt t="34391" x="5435600" y="3409950"/>
          <p14:tracePt t="34408" x="5454650" y="3384550"/>
          <p14:tracePt t="34425" x="5473700" y="3371850"/>
          <p14:tracePt t="34441" x="5486400" y="3346450"/>
          <p14:tracePt t="34458" x="5499100" y="3340100"/>
          <p14:tracePt t="34475" x="5511800" y="3340100"/>
          <p14:tracePt t="34491" x="5524500" y="3340100"/>
          <p14:tracePt t="34508" x="5537200" y="3346450"/>
          <p14:tracePt t="34525" x="5562600" y="3384550"/>
          <p14:tracePt t="34541" x="5600700" y="3517900"/>
          <p14:tracePt t="34558" x="5613400" y="3606800"/>
          <p14:tracePt t="34575" x="5613400" y="3657600"/>
          <p14:tracePt t="34591" x="5626100" y="3702050"/>
          <p14:tracePt t="34608" x="5626100" y="3714750"/>
          <p14:tracePt t="34625" x="5626100" y="3727450"/>
          <p14:tracePt t="34737" x="5626100" y="3714750"/>
          <p14:tracePt t="34745" x="5619750" y="3708400"/>
          <p14:tracePt t="34752" x="5613400" y="3676650"/>
          <p14:tracePt t="34759" x="5613400" y="3638550"/>
          <p14:tracePt t="34775" x="5600700" y="3575050"/>
          <p14:tracePt t="34791" x="5600700" y="3524250"/>
          <p14:tracePt t="34809" x="5600700" y="3505200"/>
          <p14:tracePt t="34824" x="5600700" y="3498850"/>
          <p14:tracePt t="34880" x="5600700" y="3517900"/>
          <p14:tracePt t="34887" x="5607050" y="3536950"/>
          <p14:tracePt t="34895" x="5626100" y="3568700"/>
          <p14:tracePt t="34908" x="5638800" y="3606800"/>
          <p14:tracePt t="34924" x="5657850" y="3657600"/>
          <p14:tracePt t="34941" x="5664200" y="3670300"/>
          <p14:tracePt t="34958" x="5670550" y="3676650"/>
          <p14:tracePt t="34975" x="5670550" y="3683000"/>
          <p14:tracePt t="35188" x="5670550" y="3676650"/>
          <p14:tracePt t="35556" x="5664200" y="3676650"/>
          <p14:tracePt t="35564" x="5664200" y="3683000"/>
          <p14:tracePt t="35586" x="5664200" y="3689350"/>
          <p14:tracePt t="35594" x="5657850" y="3695700"/>
          <p14:tracePt t="35608" x="5657850" y="3702050"/>
          <p14:tracePt t="35624" x="5651500" y="3727450"/>
          <p14:tracePt t="35658" x="5651500" y="3733800"/>
          <p14:tracePt t="36918" x="5645150" y="3733800"/>
          <p14:tracePt t="36926" x="5645150" y="3740150"/>
          <p14:tracePt t="36932" x="5638800" y="3740150"/>
          <p14:tracePt t="36948" x="5632450" y="3740150"/>
          <p14:tracePt t="36985" x="5626100" y="3740150"/>
          <p14:tracePt t="36994" x="5626100" y="3746500"/>
          <p14:tracePt t="37000" x="5619750" y="3746500"/>
          <p14:tracePt t="37024" x="5613400" y="3746500"/>
          <p14:tracePt t="37038" x="5607050" y="3752850"/>
          <p14:tracePt t="37045" x="5600700" y="3752850"/>
          <p14:tracePt t="37068" x="5594350" y="3752850"/>
          <p14:tracePt t="37505" x="5581650" y="3759200"/>
          <p14:tracePt t="37512" x="5568950" y="3765550"/>
          <p14:tracePt t="37524" x="5556250" y="3771900"/>
          <p14:tracePt t="37541" x="5530850" y="3790950"/>
          <p14:tracePt t="37557" x="5499100" y="3803650"/>
          <p14:tracePt t="37574" x="5492750" y="3803650"/>
          <p14:tracePt t="37591" x="5473700" y="3810000"/>
          <p14:tracePt t="37607" x="5454650" y="3816350"/>
          <p14:tracePt t="37624" x="5448300" y="3822700"/>
          <p14:tracePt t="37641" x="5435600" y="3829050"/>
          <p14:tracePt t="37657" x="5422900" y="3829050"/>
          <p14:tracePt t="37691" x="5416550" y="3829050"/>
          <p14:tracePt t="38384" x="5416550" y="3841750"/>
          <p14:tracePt t="38399" x="5416550" y="3854450"/>
          <p14:tracePt t="38414" x="5416550" y="3860800"/>
          <p14:tracePt t="38422" x="5422900" y="3867150"/>
          <p14:tracePt t="38437" x="5422900" y="3873500"/>
          <p14:tracePt t="38460" x="5429250" y="3873500"/>
          <p14:tracePt t="38467" x="5429250" y="3879850"/>
          <p14:tracePt t="38482" x="5429250" y="3886200"/>
          <p14:tracePt t="38716" x="5429250" y="3879850"/>
          <p14:tracePt t="38724" x="5429250" y="3867150"/>
          <p14:tracePt t="38747" x="5429250" y="3860800"/>
          <p14:tracePt t="38762" x="5429250" y="3854450"/>
          <p14:tracePt t="38783" x="5435600" y="3835400"/>
          <p14:tracePt t="38798" x="5441950" y="3829050"/>
          <p14:tracePt t="38820" x="5441950" y="3822700"/>
          <p14:tracePt t="38828" x="5448300" y="3822700"/>
          <p14:tracePt t="38840" x="5448300" y="3816350"/>
          <p14:tracePt t="38857" x="5454650" y="3816350"/>
          <p14:tracePt t="38874" x="5467350" y="3822700"/>
          <p14:tracePt t="38890" x="5492750" y="3867150"/>
          <p14:tracePt t="38907" x="5549900" y="3968750"/>
          <p14:tracePt t="38924" x="5594350" y="4095750"/>
          <p14:tracePt t="38940" x="5638800" y="4222750"/>
          <p14:tracePt t="38957" x="5645150" y="4286250"/>
          <p14:tracePt t="38974" x="5657850" y="4337050"/>
          <p14:tracePt t="38990" x="5664200" y="4381500"/>
          <p14:tracePt t="39007" x="5670550" y="4406900"/>
          <p14:tracePt t="39024" x="5670550" y="4419600"/>
          <p14:tracePt t="39057" x="5670550" y="4425950"/>
          <p14:tracePt t="39074" x="5676900" y="4432300"/>
          <p14:tracePt t="39090" x="5676900" y="4445000"/>
          <p14:tracePt t="39107" x="5676900" y="4451350"/>
          <p14:tracePt t="39140" x="5676900" y="4457700"/>
          <p14:tracePt t="39175" x="5670550" y="4451350"/>
          <p14:tracePt t="39181" x="5645150" y="4438650"/>
          <p14:tracePt t="39190" x="5619750" y="4413250"/>
          <p14:tracePt t="39207" x="5530850" y="4337050"/>
          <p14:tracePt t="39224" x="5461000" y="4273550"/>
          <p14:tracePt t="39241" x="5416550" y="4241800"/>
          <p14:tracePt t="39257" x="5384800" y="4222750"/>
          <p14:tracePt t="39274" x="5378450" y="4216400"/>
          <p14:tracePt t="39290" x="5372100" y="4210050"/>
          <p14:tracePt t="39307" x="5365750" y="4203700"/>
          <p14:tracePt t="39324" x="5359400" y="4178300"/>
          <p14:tracePt t="39340" x="5359400" y="4089400"/>
          <p14:tracePt t="39357" x="5359400" y="3968750"/>
          <p14:tracePt t="39373" x="5359400" y="3892550"/>
          <p14:tracePt t="39390" x="5365750" y="3860800"/>
          <p14:tracePt t="39393" x="5365750" y="3841750"/>
          <p14:tracePt t="39407" x="5372100" y="3822700"/>
          <p14:tracePt t="39423" x="5384800" y="3803650"/>
          <p14:tracePt t="39440" x="5403850" y="3771900"/>
          <p14:tracePt t="39457" x="5422900" y="3746500"/>
          <p14:tracePt t="39474" x="5429250" y="3727450"/>
          <p14:tracePt t="39490" x="5435600" y="3721100"/>
          <p14:tracePt t="39550" x="5448300" y="3721100"/>
          <p14:tracePt t="39557" x="5454650" y="3721100"/>
          <p14:tracePt t="39564" x="5454650" y="3733800"/>
          <p14:tracePt t="39573" x="5480050" y="3771900"/>
          <p14:tracePt t="39590" x="5543550" y="3879850"/>
          <p14:tracePt t="39607" x="5581650" y="4013200"/>
          <p14:tracePt t="39624" x="5607050" y="4133850"/>
          <p14:tracePt t="39640" x="5638800" y="4248150"/>
          <p14:tracePt t="39657" x="5645150" y="4311650"/>
          <p14:tracePt t="39674" x="5645150" y="4368800"/>
          <p14:tracePt t="39690" x="5657850" y="4457700"/>
          <p14:tracePt t="39707" x="5676900" y="4578350"/>
          <p14:tracePt t="39723" x="5689600" y="4749800"/>
          <p14:tracePt t="39740" x="5708650" y="4876800"/>
          <p14:tracePt t="39756" x="5715000" y="4959350"/>
          <p14:tracePt t="39773" x="5721350" y="4997450"/>
          <p14:tracePt t="39790" x="5721350" y="5016500"/>
          <p14:tracePt t="39807" x="5721350" y="5022850"/>
          <p14:tracePt t="39823" x="5721350" y="5029200"/>
          <p14:tracePt t="40001" x="5721350" y="4965700"/>
          <p14:tracePt t="40009" x="5708650" y="4902200"/>
          <p14:tracePt t="40016" x="5702300" y="4851400"/>
          <p14:tracePt t="40024" x="5689600" y="4819650"/>
          <p14:tracePt t="40040" x="5683250" y="4787900"/>
          <p14:tracePt t="40057" x="5683250" y="4762500"/>
          <p14:tracePt t="40073" x="5683250" y="4718050"/>
          <p14:tracePt t="40090" x="5683250" y="4667250"/>
          <p14:tracePt t="40107" x="5683250" y="4597400"/>
          <p14:tracePt t="40123" x="5683250" y="4584700"/>
          <p14:tracePt t="40140" x="5683250" y="4572000"/>
          <p14:tracePt t="40157" x="5683250" y="4565650"/>
          <p14:tracePt t="40196" x="5683250" y="4572000"/>
          <p14:tracePt t="40206" x="5683250" y="4591050"/>
          <p14:tracePt t="40223" x="5708650" y="4641850"/>
          <p14:tracePt t="40240" x="5727700" y="4724400"/>
          <p14:tracePt t="40256" x="5753100" y="4857750"/>
          <p14:tracePt t="40273" x="5772150" y="4927600"/>
          <p14:tracePt t="40290" x="5784850" y="4965700"/>
          <p14:tracePt t="40307" x="5784850" y="4991100"/>
          <p14:tracePt t="40323" x="5784850" y="5003800"/>
          <p14:tracePt t="40340" x="5784850" y="5029200"/>
          <p14:tracePt t="40357" x="5784850" y="5060950"/>
          <p14:tracePt t="40373" x="5784850" y="5105400"/>
          <p14:tracePt t="40390" x="5784850" y="5124450"/>
          <p14:tracePt t="40392" x="5784850" y="5137150"/>
          <p14:tracePt t="40406" x="5784850" y="5143500"/>
          <p14:tracePt t="40467" x="5784850" y="5124450"/>
          <p14:tracePt t="40475" x="5784850" y="5099050"/>
          <p14:tracePt t="40482" x="5753100" y="5022850"/>
          <p14:tracePt t="40490" x="5740400" y="4927600"/>
          <p14:tracePt t="40506" x="5715000" y="4768850"/>
          <p14:tracePt t="40523" x="5695950" y="4667250"/>
          <p14:tracePt t="40540" x="5670550" y="4610100"/>
          <p14:tracePt t="40557" x="5657850" y="4546600"/>
          <p14:tracePt t="40573" x="5645150" y="4457700"/>
          <p14:tracePt t="40590" x="5638800" y="4356100"/>
          <p14:tracePt t="40606" x="5619750" y="4229100"/>
          <p14:tracePt t="40623" x="5613400" y="4127500"/>
          <p14:tracePt t="40640" x="5600700" y="4044950"/>
          <p14:tracePt t="40656" x="5594350" y="4013200"/>
          <p14:tracePt t="40673" x="5594350" y="4000500"/>
          <p14:tracePt t="40706" x="5594350" y="3994150"/>
          <p14:tracePt t="40723" x="5594350" y="3981450"/>
          <p14:tracePt t="40740" x="5594350" y="3975100"/>
          <p14:tracePt t="40798" x="5594350" y="3981450"/>
          <p14:tracePt t="40806" x="5594350" y="3994150"/>
          <p14:tracePt t="40813" x="5600700" y="4019550"/>
          <p14:tracePt t="40823" x="5607050" y="4095750"/>
          <p14:tracePt t="40840" x="5645150" y="4324350"/>
          <p14:tracePt t="40857" x="5657850" y="4514850"/>
          <p14:tracePt t="40873" x="5683250" y="4686300"/>
          <p14:tracePt t="40890" x="5683250" y="4775200"/>
          <p14:tracePt t="40907" x="5683250" y="4826000"/>
          <p14:tracePt t="40923" x="5683250" y="4864100"/>
          <p14:tracePt t="40940" x="5683250" y="4876800"/>
          <p14:tracePt t="40956" x="5683250" y="4895850"/>
          <p14:tracePt t="41061" x="5683250" y="4876800"/>
          <p14:tracePt t="41069" x="5683250" y="4864100"/>
          <p14:tracePt t="41077" x="5664200" y="4819650"/>
          <p14:tracePt t="41090" x="5645150" y="4762500"/>
          <p14:tracePt t="41106" x="5581650" y="4546600"/>
          <p14:tracePt t="41123" x="5556250" y="4464050"/>
          <p14:tracePt t="41140" x="5543550" y="4400550"/>
          <p14:tracePt t="41156" x="5524500" y="4349750"/>
          <p14:tracePt t="41173" x="5518150" y="4298950"/>
          <p14:tracePt t="41190" x="5499100" y="4197350"/>
          <p14:tracePt t="41206" x="5486400" y="4140200"/>
          <p14:tracePt t="41223" x="5480050" y="4108450"/>
          <p14:tracePt t="41240" x="5473700" y="4089400"/>
          <p14:tracePt t="41256" x="5473700" y="4083050"/>
          <p14:tracePt t="41324" x="5473700" y="4102100"/>
          <p14:tracePt t="41332" x="5473700" y="4121150"/>
          <p14:tracePt t="41340" x="5492750" y="4159250"/>
          <p14:tracePt t="41356" x="5518150" y="4279900"/>
          <p14:tracePt t="41373" x="5537200" y="4375150"/>
          <p14:tracePt t="41390" x="5543550" y="4445000"/>
          <p14:tracePt t="41392" x="5543550" y="4470400"/>
          <p14:tracePt t="41406" x="5543550" y="4508500"/>
          <p14:tracePt t="41423" x="5549900" y="4597400"/>
          <p14:tracePt t="41440" x="5549900" y="4692650"/>
          <p14:tracePt t="41456" x="5556250" y="4800600"/>
          <p14:tracePt t="41473" x="5575300" y="4914900"/>
          <p14:tracePt t="41489" x="5575300" y="4978400"/>
          <p14:tracePt t="41506" x="5575300" y="4991100"/>
          <p14:tracePt t="41523" x="5575300" y="4997450"/>
          <p14:tracePt t="41618" x="5575300" y="4991100"/>
          <p14:tracePt t="41626" x="5568950" y="4959350"/>
          <p14:tracePt t="41632" x="5568950" y="4921250"/>
          <p14:tracePt t="41641" x="5556250" y="4870450"/>
          <p14:tracePt t="41656" x="5556250" y="4749800"/>
          <p14:tracePt t="41673" x="5549900" y="4673600"/>
          <p14:tracePt t="41689" x="5549900" y="4622800"/>
          <p14:tracePt t="41707" x="5549900" y="4591050"/>
          <p14:tracePt t="41723" x="5549900" y="4533900"/>
          <p14:tracePt t="41740" x="5549900" y="4489450"/>
          <p14:tracePt t="41756" x="5549900" y="4419600"/>
          <p14:tracePt t="41773" x="5549900" y="4387850"/>
          <p14:tracePt t="41790" x="5549900" y="4368800"/>
          <p14:tracePt t="41806" x="5549900" y="4362450"/>
          <p14:tracePt t="41859" x="5549900" y="4368800"/>
          <p14:tracePt t="41866" x="5556250" y="4394200"/>
          <p14:tracePt t="41873" x="5581650" y="4470400"/>
          <p14:tracePt t="41890" x="5632450" y="4673600"/>
          <p14:tracePt t="41906" x="5670550" y="4857750"/>
          <p14:tracePt t="41923" x="5715000" y="5080000"/>
          <p14:tracePt t="41940" x="5746750" y="5219700"/>
          <p14:tracePt t="41956" x="5753100" y="5334000"/>
          <p14:tracePt t="41973" x="5753100" y="5353050"/>
          <p14:tracePt t="41990" x="5753100" y="5365750"/>
          <p14:tracePt t="42006" x="5753100" y="5372100"/>
          <p14:tracePt t="42129" x="5753100" y="5353050"/>
          <p14:tracePt t="42136" x="5753100" y="5340350"/>
          <p14:tracePt t="42143" x="5753100" y="5295900"/>
          <p14:tracePt t="42156" x="5753100" y="5264150"/>
          <p14:tracePt t="42173" x="5746750" y="5207000"/>
          <p14:tracePt t="42190" x="5740400" y="5168900"/>
          <p14:tracePt t="42206" x="5740400" y="5162550"/>
          <p14:tracePt t="42223" x="5740400" y="5156200"/>
          <p14:tracePt t="42258" x="5734050" y="5149850"/>
          <p14:tracePt t="42273" x="5734050" y="5137150"/>
          <p14:tracePt t="42289" x="5727700" y="5111750"/>
          <p14:tracePt t="42306" x="5721350" y="5086350"/>
          <p14:tracePt t="42323" x="5715000" y="5067300"/>
          <p14:tracePt t="42339" x="5715000" y="5048250"/>
          <p14:tracePt t="43084" x="5715000" y="5041900"/>
          <p14:tracePt t="43091" x="5715000" y="5029200"/>
          <p14:tracePt t="43098" x="5721350" y="5029200"/>
          <p14:tracePt t="43106" x="5721350" y="5022850"/>
          <p14:tracePt t="43122" x="5721350" y="5016500"/>
          <p14:tracePt t="43139" x="5721350" y="5003800"/>
          <p14:tracePt t="44290" x="5721350" y="5022850"/>
          <p14:tracePt t="44295" x="5721350" y="5029200"/>
          <p14:tracePt t="44306" x="5721350" y="5035550"/>
          <p14:tracePt t="44322" x="5721350" y="5041900"/>
          <p14:tracePt t="44339" x="5721350" y="5067300"/>
          <p14:tracePt t="44356" x="5721350" y="5073650"/>
          <p14:tracePt t="44372" x="5721350" y="5086350"/>
          <p14:tracePt t="44389" x="5721350" y="5092700"/>
          <p14:tracePt t="44392" x="5721350" y="5099050"/>
          <p14:tracePt t="44550" x="5721350" y="5092700"/>
          <p14:tracePt t="44558" x="5721350" y="5080000"/>
          <p14:tracePt t="44565" x="5721350" y="5048250"/>
          <p14:tracePt t="44573" x="5721350" y="5016500"/>
          <p14:tracePt t="44589" x="5721350" y="4953000"/>
          <p14:tracePt t="44606" x="5721350" y="4908550"/>
          <p14:tracePt t="44622" x="5721350" y="4889500"/>
          <p14:tracePt t="44639" x="5721350" y="4883150"/>
          <p14:tracePt t="44656" x="5721350" y="4870450"/>
          <p14:tracePt t="44672" x="5721350" y="4857750"/>
          <p14:tracePt t="44689" x="5721350" y="4819650"/>
          <p14:tracePt t="44705" x="5721350" y="4730750"/>
          <p14:tracePt t="44722" x="5721350" y="4654550"/>
          <p14:tracePt t="44739" x="5721350" y="4635500"/>
          <p14:tracePt t="44756" x="5721350" y="4622800"/>
          <p14:tracePt t="44851" x="5721350" y="4629150"/>
          <p14:tracePt t="44858" x="5721350" y="4641850"/>
          <p14:tracePt t="44866" x="5721350" y="4660900"/>
          <p14:tracePt t="44874" x="5721350" y="4686300"/>
          <p14:tracePt t="44889" x="5721350" y="4775200"/>
          <p14:tracePt t="44905" x="5721350" y="4826000"/>
          <p14:tracePt t="44922" x="5721350" y="4870450"/>
          <p14:tracePt t="44939" x="5721350" y="4902200"/>
          <p14:tracePt t="44955" x="5721350" y="4914900"/>
          <p14:tracePt t="44972" x="5721350" y="4927600"/>
          <p14:tracePt t="45091" x="5708650" y="4927600"/>
          <p14:tracePt t="45099" x="5708650" y="4914900"/>
          <p14:tracePt t="45108" x="5702300" y="4895850"/>
          <p14:tracePt t="45122" x="5683250" y="4819650"/>
          <p14:tracePt t="45139" x="5664200" y="4711700"/>
          <p14:tracePt t="45155" x="5657850" y="4641850"/>
          <p14:tracePt t="45172" x="5657850" y="4616450"/>
          <p14:tracePt t="45189" x="5657850" y="4584700"/>
          <p14:tracePt t="45205" x="5657850" y="4572000"/>
          <p14:tracePt t="45222" x="5657850" y="4527550"/>
          <p14:tracePt t="45239" x="5657850" y="4489450"/>
          <p14:tracePt t="45256" x="5657850" y="4464050"/>
          <p14:tracePt t="45272" x="5657850" y="4451350"/>
          <p14:tracePt t="45289" x="5657850" y="4438650"/>
          <p14:tracePt t="45331" x="5657850" y="4451350"/>
          <p14:tracePt t="45340" x="5664200" y="4451350"/>
          <p14:tracePt t="45355" x="5676900" y="4502150"/>
          <p14:tracePt t="45372" x="5695950" y="4591050"/>
          <p14:tracePt t="45389" x="5721350" y="4692650"/>
          <p14:tracePt t="45392" x="5727700" y="4749800"/>
          <p14:tracePt t="45406" x="5727700" y="4781550"/>
          <p14:tracePt t="45422" x="5734050" y="4851400"/>
          <p14:tracePt t="45439" x="5734050" y="4864100"/>
          <p14:tracePt t="45455" x="5734050" y="4870450"/>
          <p14:tracePt t="45472" x="5734050" y="4876800"/>
          <p14:tracePt t="46023" x="5734050" y="4883150"/>
          <p14:tracePt t="46046" x="5734050" y="4889500"/>
          <p14:tracePt t="46062" x="5734050" y="4895850"/>
          <p14:tracePt t="46392" x="5721350" y="4902200"/>
          <p14:tracePt t="46400" x="5715000" y="4902200"/>
          <p14:tracePt t="46414" x="5708650" y="4902200"/>
          <p14:tracePt t="46422" x="5695950" y="4902200"/>
          <p14:tracePt t="46444" x="5689600" y="4902200"/>
          <p14:tracePt t="46679" x="5689600" y="4895850"/>
          <p14:tracePt t="46686" x="5689600" y="4889500"/>
          <p14:tracePt t="46694" x="5689600" y="4883150"/>
          <p14:tracePt t="46705" x="5689600" y="4876800"/>
          <p14:tracePt t="47001" x="5676900" y="4876800"/>
          <p14:tracePt t="47016" x="5664200" y="4883150"/>
          <p14:tracePt t="47024" x="5657850" y="4883150"/>
          <p14:tracePt t="47031" x="5651500" y="4889500"/>
          <p14:tracePt t="47039" x="5638800" y="4889500"/>
          <p14:tracePt t="47061" x="5632450" y="4889500"/>
          <p14:tracePt t="47746" x="5632450" y="4883150"/>
          <p14:tracePt t="47761" x="5632450" y="4870450"/>
          <p14:tracePt t="47768" x="5632450" y="4851400"/>
          <p14:tracePt t="47775" x="5632450" y="4819650"/>
          <p14:tracePt t="47788" x="5632450" y="4775200"/>
          <p14:tracePt t="47805" x="5657850" y="4654550"/>
          <p14:tracePt t="47822" x="5670550" y="4572000"/>
          <p14:tracePt t="47838" x="5676900" y="4546600"/>
          <p14:tracePt t="47855" x="5683250" y="4527550"/>
          <p14:tracePt t="47871" x="5689600" y="4527550"/>
          <p14:tracePt t="47888" x="5689600" y="4521200"/>
          <p14:tracePt t="47905" x="5695950" y="4508500"/>
          <p14:tracePt t="47921" x="5702300" y="4508500"/>
          <p14:tracePt t="47938" x="5702300" y="4502150"/>
          <p14:tracePt t="47955" x="5702300" y="4495800"/>
          <p14:tracePt t="47988" x="5708650" y="4495800"/>
          <p14:tracePt t="48005" x="5721350" y="4533900"/>
          <p14:tracePt t="48021" x="5753100" y="4673600"/>
          <p14:tracePt t="48038" x="5772150" y="4940300"/>
          <p14:tracePt t="48055" x="5772150" y="5073650"/>
          <p14:tracePt t="48071" x="5772150" y="5194300"/>
          <p14:tracePt t="48088" x="5746750" y="5302250"/>
          <p14:tracePt t="48104" x="5740400" y="5359400"/>
          <p14:tracePt t="48121" x="5740400" y="5384800"/>
          <p14:tracePt t="48138" x="5740400" y="5391150"/>
          <p14:tracePt t="48340" x="5740400" y="5378450"/>
          <p14:tracePt t="48348" x="5740400" y="5353050"/>
          <p14:tracePt t="48354" x="5740400" y="5321300"/>
          <p14:tracePt t="48371" x="5740400" y="5264150"/>
          <p14:tracePt t="48388" x="5740400" y="5168900"/>
          <p14:tracePt t="48405" x="5753100" y="5029200"/>
          <p14:tracePt t="48422" x="5753100" y="4889500"/>
          <p14:tracePt t="48438" x="5753100" y="4718050"/>
          <p14:tracePt t="48455" x="5753100" y="4622800"/>
          <p14:tracePt t="48471" x="5753100" y="4546600"/>
          <p14:tracePt t="48488" x="5753100" y="4483100"/>
          <p14:tracePt t="48505" x="5753100" y="4368800"/>
          <p14:tracePt t="48521" x="5753100" y="4267200"/>
          <p14:tracePt t="48538" x="5753100" y="4171950"/>
          <p14:tracePt t="48555" x="5753100" y="4089400"/>
          <p14:tracePt t="48571" x="5759450" y="4019550"/>
          <p14:tracePt t="48588" x="5759450" y="3949700"/>
          <p14:tracePt t="48605" x="5759450" y="3898900"/>
          <p14:tracePt t="48621" x="5759450" y="3873500"/>
          <p14:tracePt t="48638" x="5753100" y="3841750"/>
          <p14:tracePt t="48655" x="5746750" y="3822700"/>
          <p14:tracePt t="48671" x="5740400" y="3822700"/>
          <p14:tracePt t="48724" x="5740400" y="3829050"/>
          <p14:tracePt t="48730" x="5740400" y="3835400"/>
          <p14:tracePt t="48738" x="5740400" y="3860800"/>
          <p14:tracePt t="48755" x="5727700" y="3937000"/>
          <p14:tracePt t="48771" x="5721350" y="4038600"/>
          <p14:tracePt t="48788" x="5695950" y="4178300"/>
          <p14:tracePt t="48805" x="5670550" y="4356100"/>
          <p14:tracePt t="48821" x="5657850" y="4641850"/>
          <p14:tracePt t="48838" x="5657850" y="4876800"/>
          <p14:tracePt t="48855" x="5676900" y="5086350"/>
          <p14:tracePt t="48871" x="5683250" y="5257800"/>
          <p14:tracePt t="48888" x="5683250" y="5384800"/>
          <p14:tracePt t="48904" x="5689600" y="5416550"/>
          <p14:tracePt t="48921" x="5689600" y="5448300"/>
          <p14:tracePt t="48938" x="5689600" y="5467350"/>
          <p14:tracePt t="48955" x="5695950" y="5473700"/>
          <p14:tracePt t="48971" x="5702300" y="5492750"/>
          <p14:tracePt t="50550" x="5702300" y="5486400"/>
          <p14:tracePt t="50558" x="5695950" y="5486400"/>
          <p14:tracePt t="50571" x="5695950" y="5480050"/>
          <p14:tracePt t="50588" x="5689600" y="5473700"/>
          <p14:tracePt t="50604" x="5683250" y="5461000"/>
          <p14:tracePt t="50621" x="5683250" y="5454650"/>
          <p14:tracePt t="50637" x="5683250" y="5441950"/>
          <p14:tracePt t="50739" x="5683250" y="5435600"/>
          <p14:tracePt t="51385" x="5683250" y="5429250"/>
          <p14:tracePt t="51401" x="5683250" y="5422900"/>
          <p14:tracePt t="51423" x="5683250" y="5416550"/>
          <p14:tracePt t="51440" x="5683250" y="5410200"/>
          <p14:tracePt t="51445" x="5683250" y="5403850"/>
          <p14:tracePt t="51454" x="5676900" y="5391150"/>
          <p14:tracePt t="51470" x="5676900" y="5365750"/>
          <p14:tracePt t="51487" x="5670550" y="5327650"/>
          <p14:tracePt t="51504" x="5670550" y="5276850"/>
          <p14:tracePt t="51521" x="5670550" y="5251450"/>
          <p14:tracePt t="51537" x="5670550" y="5238750"/>
          <p14:tracePt t="51554" x="5670550" y="5232400"/>
          <p14:tracePt t="51571" x="5670550" y="5226050"/>
          <p14:tracePt t="51587" x="5670550" y="5219700"/>
          <p14:tracePt t="51604" x="5670550" y="5181600"/>
          <p14:tracePt t="51621" x="5670550" y="5156200"/>
          <p14:tracePt t="51637" x="5670550" y="5124450"/>
          <p14:tracePt t="51654" x="5670550" y="5099050"/>
          <p14:tracePt t="51670" x="5670550" y="5080000"/>
          <p14:tracePt t="51687" x="5676900" y="5080000"/>
          <p14:tracePt t="51965" x="5676900" y="5035550"/>
          <p14:tracePt t="51972" x="5676900" y="4972050"/>
          <p14:tracePt t="51979" x="5683250" y="4908550"/>
          <p14:tracePt t="51987" x="5683250" y="4845050"/>
          <p14:tracePt t="52004" x="5702300" y="4724400"/>
          <p14:tracePt t="52020" x="5708650" y="4597400"/>
          <p14:tracePt t="52037" x="5721350" y="4464050"/>
          <p14:tracePt t="52054" x="5740400" y="4343400"/>
          <p14:tracePt t="52070" x="5765800" y="4222750"/>
          <p14:tracePt t="52087" x="5765800" y="4152900"/>
          <p14:tracePt t="52104" x="5765800" y="4114800"/>
          <p14:tracePt t="52120" x="5765800" y="4083050"/>
          <p14:tracePt t="52137" x="5765800" y="4064000"/>
          <p14:tracePt t="52154" x="5765800" y="4044950"/>
          <p14:tracePt t="52187" x="5765800" y="4051300"/>
          <p14:tracePt t="52204" x="5765800" y="4064000"/>
          <p14:tracePt t="52220" x="5765800" y="4165600"/>
          <p14:tracePt t="52237" x="5759450" y="4337050"/>
          <p14:tracePt t="52254" x="5740400" y="4527550"/>
          <p14:tracePt t="52270" x="5740400" y="4705350"/>
          <p14:tracePt t="52287" x="5734050" y="4845050"/>
          <p14:tracePt t="52304" x="5734050" y="4959350"/>
          <p14:tracePt t="52320" x="5734050" y="4978400"/>
          <p14:tracePt t="52337" x="5734050" y="4991100"/>
          <p14:tracePt t="52354" x="5734050" y="4997450"/>
          <p14:tracePt t="52431" x="5734050" y="5003800"/>
          <p14:tracePt t="52560" x="5734050" y="5010150"/>
          <p14:tracePt t="52567" x="5734050" y="5016500"/>
          <p14:tracePt t="52575" x="5740400" y="5022850"/>
          <p14:tracePt t="52590" x="5746750" y="5035550"/>
          <p14:tracePt t="52603" x="5753100" y="5048250"/>
          <p14:tracePt t="52620" x="5759450" y="5080000"/>
          <p14:tracePt t="52637" x="5765800" y="5092700"/>
          <p14:tracePt t="52654" x="5765800" y="5099050"/>
          <p14:tracePt t="52670" x="5772150" y="5105400"/>
          <p14:tracePt t="52725" x="5772150" y="5111750"/>
          <p14:tracePt t="52747" x="5778500" y="5111750"/>
          <p14:tracePt t="52762" x="5778500" y="5124450"/>
          <p14:tracePt t="52769" x="5778500" y="5130800"/>
          <p14:tracePt t="52784" x="5778500" y="5137150"/>
          <p14:tracePt t="52799" x="5778500" y="5143500"/>
          <p14:tracePt t="54545" x="5791200" y="5130800"/>
          <p14:tracePt t="54553" x="5803900" y="5111750"/>
          <p14:tracePt t="54561" x="5829300" y="5092700"/>
          <p14:tracePt t="54570" x="5842000" y="5080000"/>
          <p14:tracePt t="54587" x="5867400" y="5041900"/>
          <p14:tracePt t="54603" x="5892800" y="5003800"/>
          <p14:tracePt t="54620" x="5905500" y="4978400"/>
          <p14:tracePt t="54636" x="5937250" y="4921250"/>
          <p14:tracePt t="54653" x="5956300" y="4889500"/>
          <p14:tracePt t="54670" x="5962650" y="4864100"/>
          <p14:tracePt t="54687" x="5975350" y="4845050"/>
          <p14:tracePt t="54703" x="5981700" y="4826000"/>
          <p14:tracePt t="54720" x="5981700" y="4813300"/>
          <p14:tracePt t="54737" x="5988050" y="4813300"/>
          <p14:tracePt t="54753" x="5988050" y="4800600"/>
          <p14:tracePt t="55216" x="5981700" y="4800600"/>
          <p14:tracePt t="55238" x="5975350" y="4800600"/>
          <p14:tracePt t="55260" x="5962650" y="4800600"/>
          <p14:tracePt t="55268" x="5956300" y="4800600"/>
          <p14:tracePt t="55275" x="5949950" y="4800600"/>
          <p14:tracePt t="55286" x="5943600" y="4800600"/>
          <p14:tracePt t="55303" x="5937250" y="4800600"/>
          <p14:tracePt t="55320" x="5905500" y="4813300"/>
          <p14:tracePt t="55336" x="5880100" y="4819650"/>
          <p14:tracePt t="55353" x="5848350" y="4826000"/>
          <p14:tracePt t="55370" x="5829300" y="4826000"/>
          <p14:tracePt t="55386" x="5791200" y="4826000"/>
          <p14:tracePt t="55388" x="5778500" y="4826000"/>
          <p14:tracePt t="55403" x="5740400" y="4826000"/>
          <p14:tracePt t="55420" x="5715000" y="4819650"/>
          <p14:tracePt t="55436" x="5676900" y="4819650"/>
          <p14:tracePt t="55453" x="5645150" y="4819650"/>
          <p14:tracePt t="55470" x="5619750" y="4819650"/>
          <p14:tracePt t="55486" x="5568950" y="4819650"/>
          <p14:tracePt t="55503" x="5549900" y="4819650"/>
          <p14:tracePt t="55519" x="5524500" y="4819650"/>
          <p14:tracePt t="55536" x="5518150" y="4819650"/>
          <p14:tracePt t="55553" x="5511800" y="4819650"/>
          <p14:tracePt t="55666" x="5518150" y="4819650"/>
          <p14:tracePt t="55674" x="5530850" y="4819650"/>
          <p14:tracePt t="55681" x="5549900" y="4819650"/>
          <p14:tracePt t="55690" x="5562600" y="4819650"/>
          <p14:tracePt t="55703" x="5575300" y="4819650"/>
          <p14:tracePt t="55720" x="5626100" y="4819650"/>
          <p14:tracePt t="55736" x="5645150" y="4819650"/>
          <p14:tracePt t="55753" x="5664200" y="4819650"/>
          <p14:tracePt t="55769" x="5683250" y="4819650"/>
          <p14:tracePt t="55786" x="5708650" y="4819650"/>
          <p14:tracePt t="55803" x="5715000" y="4819650"/>
          <p14:tracePt t="55820" x="5721350" y="4826000"/>
          <p14:tracePt t="55836" x="5746750" y="4838700"/>
          <p14:tracePt t="55853" x="5759450" y="4845050"/>
          <p14:tracePt t="55869" x="5772150" y="4857750"/>
          <p14:tracePt t="55886" x="5784850" y="4870450"/>
          <p14:tracePt t="55903" x="5791200" y="4876800"/>
          <p14:tracePt t="55919" x="5797550" y="4883150"/>
          <p14:tracePt t="55936" x="5797550" y="4889500"/>
          <p14:tracePt t="55953" x="5797550" y="4902200"/>
          <p14:tracePt t="55969" x="5803900" y="4908550"/>
          <p14:tracePt t="55986" x="5810250" y="4908550"/>
          <p14:tracePt t="56019" x="5816600" y="4914900"/>
          <p14:tracePt t="56036" x="5816600" y="4921250"/>
          <p14:tracePt t="57457" x="5816600" y="4927600"/>
          <p14:tracePt t="57479" x="5822950" y="4933950"/>
          <p14:tracePt t="57494" x="5822950" y="4940300"/>
          <p14:tracePt t="57502" x="5829300" y="4940300"/>
          <p14:tracePt t="57517" x="5829300" y="4946650"/>
          <p14:tracePt t="57524" x="5835650" y="4959350"/>
          <p14:tracePt t="57536" x="5835650" y="4965700"/>
          <p14:tracePt t="57552" x="5835650" y="4978400"/>
          <p14:tracePt t="57569" x="5842000" y="4984750"/>
          <p14:tracePt t="57586" x="5848350" y="5003800"/>
          <p14:tracePt t="57602" x="5848350" y="5010150"/>
          <p14:tracePt t="57636" x="5854700" y="5016500"/>
          <p14:tracePt t="57652" x="5867400" y="5022850"/>
          <p14:tracePt t="57669" x="5867400" y="5029200"/>
          <p14:tracePt t="57735" x="5867400" y="5035550"/>
          <p14:tracePt t="57780" x="5867400" y="5041900"/>
          <p14:tracePt t="57871" x="5867400" y="5048250"/>
          <p14:tracePt t="57878" x="5867400" y="5054600"/>
          <p14:tracePt t="57893" x="5867400" y="5060950"/>
          <p14:tracePt t="57902" x="5873750" y="5060950"/>
          <p14:tracePt t="57919" x="5873750" y="5073650"/>
          <p14:tracePt t="57936" x="5880100" y="5073650"/>
          <p14:tracePt t="57952" x="5880100" y="508635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399061-947D-474E-8674-12B66DA997A0}"/>
              </a:ext>
            </a:extLst>
          </p:cNvPr>
          <p:cNvSpPr txBox="1"/>
          <p:nvPr/>
        </p:nvSpPr>
        <p:spPr>
          <a:xfrm>
            <a:off x="578734" y="243068"/>
            <a:ext cx="4861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002060"/>
                </a:solidFill>
              </a:rPr>
              <a:t>Activity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D7A11E-A814-4B7A-89A4-B4663AC26D8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81" t="20422" r="7437" b="18144"/>
          <a:stretch/>
        </p:blipFill>
        <p:spPr>
          <a:xfrm>
            <a:off x="266218" y="1317992"/>
            <a:ext cx="5608155" cy="39484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027798-89FD-4EF6-A50F-DF1F5D652C55}"/>
              </a:ext>
            </a:extLst>
          </p:cNvPr>
          <p:cNvSpPr txBox="1"/>
          <p:nvPr/>
        </p:nvSpPr>
        <p:spPr>
          <a:xfrm>
            <a:off x="1724628" y="5992368"/>
            <a:ext cx="5197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Movement of mustard seeds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455755-7AF1-48FC-8E06-70C809447FE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74" t="46920" r="37942" b="16345"/>
          <a:stretch/>
        </p:blipFill>
        <p:spPr>
          <a:xfrm>
            <a:off x="5616996" y="1701477"/>
            <a:ext cx="6432250" cy="29283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6D8C51-64F1-4A8A-B661-7C3C5B727D15}"/>
              </a:ext>
            </a:extLst>
          </p:cNvPr>
          <p:cNvSpPr txBox="1"/>
          <p:nvPr/>
        </p:nvSpPr>
        <p:spPr>
          <a:xfrm>
            <a:off x="9230811" y="3591353"/>
            <a:ext cx="2818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Vibration in different places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E82A-A4C2-4D19-BF33-EFCF89097EC2}"/>
              </a:ext>
            </a:extLst>
          </p:cNvPr>
          <p:cNvSpPr txBox="1"/>
          <p:nvPr/>
        </p:nvSpPr>
        <p:spPr>
          <a:xfrm>
            <a:off x="9317619" y="4027990"/>
            <a:ext cx="3840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Vibration all over the jar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0585815-FB14-4983-B35E-8BD50912B31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16216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910"/>
    </mc:Choice>
    <mc:Fallback>
      <p:transition spd="slow" advTm="49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7" grpId="0"/>
      <p:bldP spid="11" grpId="0"/>
    </p:bldLst>
  </p:timing>
  <p:extLst>
    <p:ext uri="{3A86A75C-4F4B-4683-9AE1-C65F6400EC91}">
      <p14:laserTraceLst xmlns:p14="http://schemas.microsoft.com/office/powerpoint/2010/main">
        <p14:tracePtLst>
          <p14:tracePt t="832" x="5969000" y="5041900"/>
          <p14:tracePt t="838" x="6153150" y="4946650"/>
          <p14:tracePt t="851" x="6362700" y="4838700"/>
          <p14:tracePt t="868" x="6756400" y="4635500"/>
          <p14:tracePt t="885" x="7315200" y="4349750"/>
          <p14:tracePt t="901" x="7626350" y="4241800"/>
          <p14:tracePt t="918" x="7823200" y="4178300"/>
          <p14:tracePt t="935" x="7956550" y="4121150"/>
          <p14:tracePt t="951" x="8058150" y="4064000"/>
          <p14:tracePt t="1184" x="8064500" y="3968750"/>
          <p14:tracePt t="1192" x="8083550" y="3873500"/>
          <p14:tracePt t="1201" x="8083550" y="3771900"/>
          <p14:tracePt t="1218" x="8102600" y="3581400"/>
          <p14:tracePt t="1235" x="8115300" y="3409950"/>
          <p14:tracePt t="1251" x="8128000" y="3257550"/>
          <p14:tracePt t="1268" x="8147050" y="3035300"/>
          <p14:tracePt t="1284" x="8128000" y="2901950"/>
          <p14:tracePt t="1301" x="8108950" y="2794000"/>
          <p14:tracePt t="1318" x="8096250" y="2736850"/>
          <p14:tracePt t="1334" x="8083550" y="2711450"/>
          <p14:tracePt t="1351" x="8083550" y="2705100"/>
          <p14:tracePt t="1652" x="8045450" y="2692400"/>
          <p14:tracePt t="1659" x="7988300" y="2686050"/>
          <p14:tracePt t="1668" x="7956550" y="2679700"/>
          <p14:tracePt t="1684" x="7835900" y="2660650"/>
          <p14:tracePt t="1701" x="7759700" y="2660650"/>
          <p14:tracePt t="1718" x="7670800" y="2667000"/>
          <p14:tracePt t="1734" x="7543800" y="2679700"/>
          <p14:tracePt t="1751" x="7461250" y="2692400"/>
          <p14:tracePt t="1768" x="7410450" y="2698750"/>
          <p14:tracePt t="1784" x="7372350" y="2711450"/>
          <p14:tracePt t="1801" x="7353300" y="2717800"/>
          <p14:tracePt t="1818" x="7346950" y="2724150"/>
          <p14:tracePt t="1834" x="7346950" y="2730500"/>
          <p14:tracePt t="2185" x="7353300" y="2730500"/>
          <p14:tracePt t="2193" x="7391400" y="2736850"/>
          <p14:tracePt t="2201" x="7410450" y="2736850"/>
          <p14:tracePt t="2218" x="7480300" y="2749550"/>
          <p14:tracePt t="2234" x="7537450" y="2749550"/>
          <p14:tracePt t="2251" x="7594600" y="2755900"/>
          <p14:tracePt t="2267" x="7664450" y="2755900"/>
          <p14:tracePt t="2284" x="7727950" y="2755900"/>
          <p14:tracePt t="2301" x="7785100" y="2755900"/>
          <p14:tracePt t="2318" x="7835900" y="2755900"/>
          <p14:tracePt t="2334" x="7880350" y="2743200"/>
          <p14:tracePt t="2351" x="7931150" y="2736850"/>
          <p14:tracePt t="2368" x="7975600" y="2736850"/>
          <p14:tracePt t="2384" x="8013700" y="2736850"/>
          <p14:tracePt t="2401" x="8058150" y="2736850"/>
          <p14:tracePt t="2417" x="8102600" y="2736850"/>
          <p14:tracePt t="2434" x="8115300" y="2736850"/>
          <p14:tracePt t="2451" x="8121650" y="2736850"/>
          <p14:tracePt t="2468" x="8128000" y="2736850"/>
          <p14:tracePt t="2757" x="8159750" y="2717800"/>
          <p14:tracePt t="2764" x="8204200" y="2698750"/>
          <p14:tracePt t="2771" x="8229600" y="2673350"/>
          <p14:tracePt t="2784" x="8255000" y="2660650"/>
          <p14:tracePt t="2801" x="8299450" y="2635250"/>
          <p14:tracePt t="2818" x="8318500" y="2616200"/>
          <p14:tracePt t="2834" x="8318500" y="2609850"/>
          <p14:tracePt t="2892" x="8318500" y="2603500"/>
          <p14:tracePt t="2907" x="8305800" y="2597150"/>
          <p14:tracePt t="2914" x="8293100" y="2584450"/>
          <p14:tracePt t="2922" x="8286750" y="2571750"/>
          <p14:tracePt t="2934" x="8267700" y="2546350"/>
          <p14:tracePt t="2951" x="8204200" y="2514600"/>
          <p14:tracePt t="2967" x="8096250" y="2476500"/>
          <p14:tracePt t="2984" x="8026400" y="2470150"/>
          <p14:tracePt t="3001" x="7931150" y="2470150"/>
          <p14:tracePt t="3017" x="7804150" y="2482850"/>
          <p14:tracePt t="3034" x="7702550" y="2520950"/>
          <p14:tracePt t="3051" x="7531100" y="2559050"/>
          <p14:tracePt t="3067" x="7473950" y="2590800"/>
          <p14:tracePt t="3084" x="7429500" y="2597150"/>
          <p14:tracePt t="3101" x="7410450" y="2609850"/>
          <p14:tracePt t="3117" x="7385050" y="2622550"/>
          <p14:tracePt t="3134" x="7372350" y="2622550"/>
          <p14:tracePt t="3151" x="7372350" y="2635250"/>
          <p14:tracePt t="3167" x="7372350" y="2641600"/>
          <p14:tracePt t="3184" x="7366000" y="2641600"/>
          <p14:tracePt t="3201" x="7366000" y="2660650"/>
          <p14:tracePt t="3218" x="7366000" y="2679700"/>
          <p14:tracePt t="3234" x="7366000" y="2692400"/>
          <p14:tracePt t="3250" x="7366000" y="2705100"/>
          <p14:tracePt t="3267" x="7366000" y="2724150"/>
          <p14:tracePt t="3284" x="7378700" y="2736850"/>
          <p14:tracePt t="3300" x="7397750" y="2755900"/>
          <p14:tracePt t="3317" x="7416800" y="2774950"/>
          <p14:tracePt t="3334" x="7429500" y="2787650"/>
          <p14:tracePt t="3351" x="7461250" y="2806700"/>
          <p14:tracePt t="3367" x="7467600" y="2819400"/>
          <p14:tracePt t="3384" x="7480300" y="2825750"/>
          <p14:tracePt t="3401" x="7480300" y="2832100"/>
          <p14:tracePt t="3417" x="7499350" y="2838450"/>
          <p14:tracePt t="3434" x="7505700" y="2844800"/>
          <p14:tracePt t="3451" x="7518400" y="2844800"/>
          <p14:tracePt t="3468" x="7524750" y="2851150"/>
          <p14:tracePt t="3484" x="7537450" y="2851150"/>
          <p14:tracePt t="3500" x="7556500" y="2863850"/>
          <p14:tracePt t="3517" x="7562850" y="2870200"/>
          <p14:tracePt t="3534" x="7575550" y="2870200"/>
          <p14:tracePt t="3551" x="7588250" y="2870200"/>
          <p14:tracePt t="3567" x="7607300" y="2870200"/>
          <p14:tracePt t="3584" x="7645400" y="2882900"/>
          <p14:tracePt t="3600" x="7664450" y="2882900"/>
          <p14:tracePt t="3617" x="7702550" y="2882900"/>
          <p14:tracePt t="3634" x="7740650" y="2882900"/>
          <p14:tracePt t="3650" x="7766050" y="2882900"/>
          <p14:tracePt t="3667" x="7804150" y="2889250"/>
          <p14:tracePt t="3684" x="7823200" y="2889250"/>
          <p14:tracePt t="3700" x="7835900" y="2895600"/>
          <p14:tracePt t="3717" x="7848600" y="2895600"/>
          <p14:tracePt t="3930" x="7886700" y="2882900"/>
          <p14:tracePt t="3938" x="7931150" y="2870200"/>
          <p14:tracePt t="3951" x="7975600" y="2857500"/>
          <p14:tracePt t="3967" x="8166100" y="2806700"/>
          <p14:tracePt t="3984" x="8280400" y="2794000"/>
          <p14:tracePt t="4000" x="8401050" y="2787650"/>
          <p14:tracePt t="4017" x="8496300" y="2787650"/>
          <p14:tracePt t="4034" x="8566150" y="2787650"/>
          <p14:tracePt t="4051" x="8623300" y="2787650"/>
          <p14:tracePt t="4067" x="8642350" y="2787650"/>
          <p14:tracePt t="4084" x="8661400" y="2787650"/>
          <p14:tracePt t="4100" x="8667750" y="2787650"/>
          <p14:tracePt t="4169" x="8667750" y="2794000"/>
          <p14:tracePt t="4186" x="8661400" y="2794000"/>
          <p14:tracePt t="4192" x="8648700" y="2794000"/>
          <p14:tracePt t="4201" x="8648700" y="2800350"/>
          <p14:tracePt t="4217" x="8629650" y="2813050"/>
          <p14:tracePt t="4234" x="8616950" y="2819400"/>
          <p14:tracePt t="4251" x="8610600" y="2832100"/>
          <p14:tracePt t="4267" x="8604250" y="2832100"/>
          <p14:tracePt t="4284" x="8597900" y="2832100"/>
          <p14:tracePt t="5208" x="8597900" y="2844800"/>
          <p14:tracePt t="5215" x="8585200" y="2857500"/>
          <p14:tracePt t="5238" x="8585200" y="2863850"/>
          <p14:tracePt t="5245" x="8578850" y="2863850"/>
          <p14:tracePt t="5269" x="8578850" y="2870200"/>
          <p14:tracePt t="5283" x="8578850" y="2876550"/>
          <p14:tracePt t="5290" x="8566150" y="2882900"/>
          <p14:tracePt t="5300" x="8566150" y="2889250"/>
          <p14:tracePt t="5317" x="8534400" y="2908300"/>
          <p14:tracePt t="5334" x="8509000" y="2940050"/>
          <p14:tracePt t="5350" x="8464550" y="2978150"/>
          <p14:tracePt t="5367" x="8451850" y="2990850"/>
          <p14:tracePt t="5384" x="8445500" y="2997200"/>
          <p14:tracePt t="5400" x="8439150" y="2997200"/>
          <p14:tracePt t="5417" x="8432800" y="2997200"/>
          <p14:tracePt t="5434" x="8426450" y="3009900"/>
          <p14:tracePt t="5450" x="8420100" y="3009900"/>
          <p14:tracePt t="5467" x="8413750" y="3022600"/>
          <p14:tracePt t="5484" x="8407400" y="3035300"/>
          <p14:tracePt t="5500" x="8388350" y="3054350"/>
          <p14:tracePt t="5517" x="8369300" y="3073400"/>
          <p14:tracePt t="5533" x="8356600" y="3086100"/>
          <p14:tracePt t="5550" x="8350250" y="3098800"/>
          <p14:tracePt t="5567" x="8343900" y="3105150"/>
          <p14:tracePt t="5583" x="8337550" y="3105150"/>
          <p14:tracePt t="5651" x="8337550" y="3111500"/>
          <p14:tracePt t="5840" x="8293100" y="3105150"/>
          <p14:tracePt t="5846" x="8204200" y="3086100"/>
          <p14:tracePt t="5854" x="8121650" y="3067050"/>
          <p14:tracePt t="5867" x="8013700" y="3054350"/>
          <p14:tracePt t="5884" x="7804150" y="3022600"/>
          <p14:tracePt t="5900" x="7486650" y="3016250"/>
          <p14:tracePt t="5917" x="7277100" y="3016250"/>
          <p14:tracePt t="5933" x="7042150" y="3016250"/>
          <p14:tracePt t="5950" x="6832600" y="3054350"/>
          <p14:tracePt t="5967" x="6597650" y="3073400"/>
          <p14:tracePt t="5983" x="6508750" y="3073400"/>
          <p14:tracePt t="6000" x="6470650" y="3073400"/>
          <p14:tracePt t="6017" x="6457950" y="3073400"/>
          <p14:tracePt t="6034" x="6445250" y="3073400"/>
          <p14:tracePt t="6050" x="6445250" y="3079750"/>
          <p14:tracePt t="6067" x="6457950" y="3086100"/>
          <p14:tracePt t="6260" x="6419850" y="3092450"/>
          <p14:tracePt t="6268" x="6362700" y="3105150"/>
          <p14:tracePt t="6276" x="6286500" y="3130550"/>
          <p14:tracePt t="6283" x="6223000" y="3168650"/>
          <p14:tracePt t="6300" x="6127750" y="3206750"/>
          <p14:tracePt t="6317" x="6045200" y="3257550"/>
          <p14:tracePt t="6333" x="5956300" y="3333750"/>
          <p14:tracePt t="6350" x="5791200" y="3448050"/>
          <p14:tracePt t="6367" x="5657850" y="3530600"/>
          <p14:tracePt t="6383" x="5543550" y="3587750"/>
          <p14:tracePt t="6400" x="5480050" y="3613150"/>
          <p14:tracePt t="6417" x="5454650" y="3638550"/>
          <p14:tracePt t="6434" x="5435600" y="3638550"/>
          <p14:tracePt t="6471" x="5448300" y="3638550"/>
          <p14:tracePt t="6689" x="5397500" y="3638550"/>
          <p14:tracePt t="6696" x="5321300" y="3638550"/>
          <p14:tracePt t="6705" x="5238750" y="3638550"/>
          <p14:tracePt t="6717" x="5149850" y="3638550"/>
          <p14:tracePt t="6733" x="5016500" y="3638550"/>
          <p14:tracePt t="6750" x="4819650" y="3657600"/>
          <p14:tracePt t="6767" x="4711700" y="3670300"/>
          <p14:tracePt t="6783" x="4660900" y="3676650"/>
          <p14:tracePt t="6800" x="4648200" y="3676650"/>
          <p14:tracePt t="6816" x="4641850" y="3676650"/>
          <p14:tracePt t="6833" x="4635500" y="3676650"/>
          <p14:tracePt t="6923" x="4641850" y="3676650"/>
          <p14:tracePt t="6929" x="4654550" y="3676650"/>
          <p14:tracePt t="6937" x="4667250" y="3676650"/>
          <p14:tracePt t="6950" x="4679950" y="3676650"/>
          <p14:tracePt t="6967" x="4699000" y="3676650"/>
          <p14:tracePt t="6983" x="4711700" y="3670300"/>
          <p14:tracePt t="7000" x="4718050" y="3670300"/>
          <p14:tracePt t="7016" x="4724400" y="3670300"/>
          <p14:tracePt t="7065" x="4730750" y="3670300"/>
          <p14:tracePt t="7411" x="4794250" y="3670300"/>
          <p14:tracePt t="7421" x="4870450" y="3670300"/>
          <p14:tracePt t="7426" x="4940300" y="3670300"/>
          <p14:tracePt t="7433" x="5029200" y="3676650"/>
          <p14:tracePt t="7450" x="5187950" y="3689350"/>
          <p14:tracePt t="7466" x="5346700" y="3695700"/>
          <p14:tracePt t="7483" x="5505450" y="3721100"/>
          <p14:tracePt t="7500" x="5651500" y="3721100"/>
          <p14:tracePt t="7516" x="5867400" y="3740150"/>
          <p14:tracePt t="7533" x="6007100" y="3746500"/>
          <p14:tracePt t="7550" x="6096000" y="3746500"/>
          <p14:tracePt t="7566" x="6153150" y="3746500"/>
          <p14:tracePt t="7583" x="6178550" y="3746500"/>
          <p14:tracePt t="7848" x="6242050" y="3733800"/>
          <p14:tracePt t="7855" x="6324600" y="3708400"/>
          <p14:tracePt t="7866" x="6438900" y="3670300"/>
          <p14:tracePt t="7883" x="6578600" y="3619500"/>
          <p14:tracePt t="7900" x="6775450" y="3575050"/>
          <p14:tracePt t="7916" x="6858000" y="3562350"/>
          <p14:tracePt t="7933" x="6889750" y="3562350"/>
          <p14:tracePt t="7950" x="6902450" y="3562350"/>
          <p14:tracePt t="7967" x="6915150" y="3562350"/>
          <p14:tracePt t="7999" x="6902450" y="3562350"/>
          <p14:tracePt t="8163" x="6915150" y="3562350"/>
          <p14:tracePt t="8171" x="6946900" y="3556000"/>
          <p14:tracePt t="8178" x="7010400" y="3549650"/>
          <p14:tracePt t="8187" x="7105650" y="3524250"/>
          <p14:tracePt t="8200" x="7200900" y="3505200"/>
          <p14:tracePt t="8216" x="7499350" y="3448050"/>
          <p14:tracePt t="8233" x="7664450" y="3422650"/>
          <p14:tracePt t="8250" x="7766050" y="3403600"/>
          <p14:tracePt t="8266" x="7848600" y="3397250"/>
          <p14:tracePt t="8269" x="7886700" y="3384550"/>
          <p14:tracePt t="8283" x="7924800" y="3384550"/>
          <p14:tracePt t="8299" x="7950200" y="3384550"/>
          <p14:tracePt t="8316" x="7969250" y="3384550"/>
          <p14:tracePt t="8524" x="8026400" y="3378200"/>
          <p14:tracePt t="8532" x="8089900" y="3371850"/>
          <p14:tracePt t="8539" x="8153400" y="3371850"/>
          <p14:tracePt t="8549" x="8197850" y="3365500"/>
          <p14:tracePt t="8566" x="8242300" y="3365500"/>
          <p14:tracePt t="8583" x="8293100" y="3365500"/>
          <p14:tracePt t="8599" x="8343900" y="3365500"/>
          <p14:tracePt t="8616" x="8356600" y="3365500"/>
          <p14:tracePt t="8848" x="8458200" y="3352800"/>
          <p14:tracePt t="8855" x="8572500" y="3340100"/>
          <p14:tracePt t="8866" x="8667750" y="3333750"/>
          <p14:tracePt t="8883" x="8864600" y="3333750"/>
          <p14:tracePt t="8900" x="9029700" y="3352800"/>
          <p14:tracePt t="8916" x="9207500" y="3390900"/>
          <p14:tracePt t="8933" x="9283700" y="3416300"/>
          <p14:tracePt t="8949" x="9334500" y="3435350"/>
          <p14:tracePt t="8966" x="9366250" y="3435350"/>
          <p14:tracePt t="9194" x="9417050" y="3422650"/>
          <p14:tracePt t="9201" x="9480550" y="3403600"/>
          <p14:tracePt t="9208" x="9537700" y="3390900"/>
          <p14:tracePt t="9216" x="9601200" y="3365500"/>
          <p14:tracePt t="9232" x="9690100" y="3352800"/>
          <p14:tracePt t="9249" x="9810750" y="3327400"/>
          <p14:tracePt t="9266" x="9963150" y="3321050"/>
          <p14:tracePt t="9269" x="10033000" y="3321050"/>
          <p14:tracePt t="9283" x="10090150" y="3308350"/>
          <p14:tracePt t="9299" x="10210800" y="3302000"/>
          <p14:tracePt t="9316" x="10248900" y="3289300"/>
          <p14:tracePt t="9332" x="10261600" y="3289300"/>
          <p14:tracePt t="9349" x="10274300" y="3289300"/>
          <p14:tracePt t="9419" x="10267950" y="3289300"/>
          <p14:tracePt t="9457" x="10261600" y="3289300"/>
          <p14:tracePt t="9569" x="10274300" y="3289300"/>
          <p14:tracePt t="9577" x="10287000" y="3289300"/>
          <p14:tracePt t="9592" x="10306050" y="3289300"/>
          <p14:tracePt t="9600" x="10337800" y="3289300"/>
          <p14:tracePt t="9616" x="10420350" y="3282950"/>
          <p14:tracePt t="9633" x="10502900" y="3270250"/>
          <p14:tracePt t="9649" x="10572750" y="3263900"/>
          <p14:tracePt t="9666" x="10629900" y="3251200"/>
          <p14:tracePt t="9683" x="10687050" y="3244850"/>
          <p14:tracePt t="9699" x="10712450" y="3244850"/>
          <p14:tracePt t="9716" x="10737850" y="3244850"/>
          <p14:tracePt t="9749" x="10756900" y="3244850"/>
          <p14:tracePt t="9766" x="10788650" y="3244850"/>
          <p14:tracePt t="9782" x="10807700" y="3244850"/>
          <p14:tracePt t="9799" x="10833100" y="3238500"/>
          <p14:tracePt t="9816" x="10845800" y="3238500"/>
          <p14:tracePt t="9832" x="10852150" y="3238500"/>
          <p14:tracePt t="9849" x="10864850" y="3225800"/>
          <p14:tracePt t="9866" x="10877550" y="3225800"/>
          <p14:tracePt t="9882" x="10883900" y="3219450"/>
          <p14:tracePt t="9900" x="10896600" y="3219450"/>
          <p14:tracePt t="9916" x="10928350" y="3219450"/>
          <p14:tracePt t="9932" x="10947400" y="3213100"/>
          <p14:tracePt t="9949" x="10953750" y="3213100"/>
          <p14:tracePt t="9966" x="10960100" y="3213100"/>
          <p14:tracePt t="9982" x="10979150" y="3213100"/>
          <p14:tracePt t="9999" x="10998200" y="3206750"/>
          <p14:tracePt t="10016" x="11010900" y="3206750"/>
          <p14:tracePt t="10032" x="11010900" y="3200400"/>
          <p14:tracePt t="10049" x="11023600" y="3194050"/>
          <p14:tracePt t="10103" x="11017250" y="3194050"/>
          <p14:tracePt t="10119" x="11004550" y="3194050"/>
          <p14:tracePt t="10126" x="10979150" y="3194050"/>
          <p14:tracePt t="10133" x="10922000" y="3200400"/>
          <p14:tracePt t="10149" x="10699750" y="3213100"/>
          <p14:tracePt t="10166" x="10496550" y="3244850"/>
          <p14:tracePt t="10182" x="10318750" y="3295650"/>
          <p14:tracePt t="10199" x="10140950" y="3346450"/>
          <p14:tracePt t="10215" x="9886950" y="3454400"/>
          <p14:tracePt t="10232" x="9759950" y="3511550"/>
          <p14:tracePt t="10249" x="9645650" y="3594100"/>
          <p14:tracePt t="10266" x="9550400" y="3644900"/>
          <p14:tracePt t="10283" x="9486900" y="3702050"/>
          <p14:tracePt t="10299" x="9417050" y="3740150"/>
          <p14:tracePt t="10316" x="9404350" y="3746500"/>
          <p14:tracePt t="10332" x="9398000" y="3752850"/>
          <p14:tracePt t="10366" x="9385300" y="3752850"/>
          <p14:tracePt t="10554" x="9391650" y="3752850"/>
          <p14:tracePt t="10562" x="9410700" y="3752850"/>
          <p14:tracePt t="10570" x="9423400" y="3752850"/>
          <p14:tracePt t="10582" x="9429750" y="3752850"/>
          <p14:tracePt t="10599" x="9467850" y="3752850"/>
          <p14:tracePt t="10616" x="9499600" y="3752850"/>
          <p14:tracePt t="10632" x="9518650" y="3752850"/>
          <p14:tracePt t="10649" x="9544050" y="3752850"/>
          <p14:tracePt t="10666" x="9582150" y="3752850"/>
          <p14:tracePt t="10682" x="9658350" y="3746500"/>
          <p14:tracePt t="10699" x="9715500" y="3740150"/>
          <p14:tracePt t="10716" x="9753600" y="3733800"/>
          <p14:tracePt t="10732" x="9785350" y="3714750"/>
          <p14:tracePt t="10749" x="9810750" y="3714750"/>
          <p14:tracePt t="10765" x="9823450" y="3702050"/>
          <p14:tracePt t="10782" x="9867900" y="3689350"/>
          <p14:tracePt t="10799" x="9899650" y="3683000"/>
          <p14:tracePt t="10815" x="9937750" y="3663950"/>
          <p14:tracePt t="10832" x="9982200" y="3651250"/>
          <p14:tracePt t="10849" x="10001250" y="3644900"/>
          <p14:tracePt t="10866" x="10007600" y="3644900"/>
          <p14:tracePt t="10882" x="10039350" y="3638550"/>
          <p14:tracePt t="10899" x="10058400" y="3632200"/>
          <p14:tracePt t="10916" x="10083800" y="3632200"/>
          <p14:tracePt t="10932" x="10102850" y="3632200"/>
          <p14:tracePt t="10949" x="10115550" y="3632200"/>
          <p14:tracePt t="10982" x="10121900" y="3632200"/>
          <p14:tracePt t="10999" x="10121900" y="3625850"/>
          <p14:tracePt t="11080" x="10109200" y="3625850"/>
          <p14:tracePt t="11089" x="10090150" y="3613150"/>
          <p14:tracePt t="11099" x="10071100" y="3606800"/>
          <p14:tracePt t="11115" x="10007600" y="3594100"/>
          <p14:tracePt t="11132" x="9963150" y="3587750"/>
          <p14:tracePt t="11149" x="9931400" y="3581400"/>
          <p14:tracePt t="11165" x="9925050" y="3581400"/>
          <p14:tracePt t="11182" x="9906000" y="3581400"/>
          <p14:tracePt t="11199" x="9893300" y="3581400"/>
          <p14:tracePt t="11232" x="9886950" y="3581400"/>
          <p14:tracePt t="11502" x="9886950" y="3575050"/>
          <p14:tracePt t="11547" x="9880600" y="3575050"/>
          <p14:tracePt t="11562" x="9874250" y="3575050"/>
          <p14:tracePt t="11570" x="9867900" y="3575050"/>
          <p14:tracePt t="11582" x="9855200" y="3575050"/>
          <p14:tracePt t="11599" x="9829800" y="3568700"/>
          <p14:tracePt t="11615" x="9779000" y="3568700"/>
          <p14:tracePt t="11632" x="9766300" y="3568700"/>
          <p14:tracePt t="11649" x="9753600" y="3568700"/>
          <p14:tracePt t="11665" x="9747250" y="3568700"/>
          <p14:tracePt t="11682" x="9740900" y="3562350"/>
          <p14:tracePt t="11893" x="9734550" y="3562350"/>
          <p14:tracePt t="11900" x="9728200" y="3556000"/>
          <p14:tracePt t="11908" x="9721850" y="3556000"/>
          <p14:tracePt t="11916" x="9715500" y="3549650"/>
          <p14:tracePt t="11932" x="9709150" y="3549650"/>
          <p14:tracePt t="11949" x="9696450" y="3549650"/>
          <p14:tracePt t="12480" x="9677400" y="3549650"/>
          <p14:tracePt t="12488" x="9626600" y="3536950"/>
          <p14:tracePt t="12498" x="9544050" y="3530600"/>
          <p14:tracePt t="12515" x="9391650" y="3505200"/>
          <p14:tracePt t="12532" x="9156700" y="3467100"/>
          <p14:tracePt t="12549" x="8966200" y="3460750"/>
          <p14:tracePt t="12565" x="8737600" y="3454400"/>
          <p14:tracePt t="12582" x="8496300" y="3454400"/>
          <p14:tracePt t="12598" x="8197850" y="3454400"/>
          <p14:tracePt t="12615" x="7537450" y="3530600"/>
          <p14:tracePt t="12632" x="7099300" y="3619500"/>
          <p14:tracePt t="12649" x="6724650" y="3695700"/>
          <p14:tracePt t="12665" x="6489700" y="3740150"/>
          <p14:tracePt t="12682" x="6369050" y="3771900"/>
          <p14:tracePt t="12699" x="6292850" y="3803650"/>
          <p14:tracePt t="12715" x="6273800" y="3810000"/>
          <p14:tracePt t="12732" x="6267450" y="3810000"/>
          <p14:tracePt t="13059" x="6229350" y="3810000"/>
          <p14:tracePt t="13067" x="6165850" y="3803650"/>
          <p14:tracePt t="13074" x="6102350" y="3790950"/>
          <p14:tracePt t="13081" x="6038850" y="3784600"/>
          <p14:tracePt t="13098" x="5930900" y="3771900"/>
          <p14:tracePt t="13115" x="5829300" y="3752850"/>
          <p14:tracePt t="13131" x="5727700" y="3733800"/>
          <p14:tracePt t="13148" x="5651500" y="3708400"/>
          <p14:tracePt t="13165" x="5568950" y="3683000"/>
          <p14:tracePt t="13181" x="5556250" y="3670300"/>
          <p14:tracePt t="13198" x="5537200" y="3657600"/>
          <p14:tracePt t="13215" x="5530850" y="3638550"/>
          <p14:tracePt t="13231" x="5524500" y="3524250"/>
          <p14:tracePt t="13248" x="5518150" y="3441700"/>
          <p14:tracePt t="13265" x="5518150" y="3384550"/>
          <p14:tracePt t="13282" x="5518150" y="3340100"/>
          <p14:tracePt t="13299" x="5518150" y="3327400"/>
          <p14:tracePt t="13315" x="5518150" y="3314700"/>
          <p14:tracePt t="13332" x="5530850" y="3289300"/>
          <p14:tracePt t="13348" x="5549900" y="3251200"/>
          <p14:tracePt t="13365" x="5562600" y="3206750"/>
          <p14:tracePt t="13381" x="5562600" y="3168650"/>
          <p14:tracePt t="13398" x="5562600" y="3136900"/>
          <p14:tracePt t="13415" x="5562600" y="3117850"/>
          <p14:tracePt t="13431" x="5556250" y="3092450"/>
          <p14:tracePt t="13448" x="5518150" y="3054350"/>
          <p14:tracePt t="13465" x="5448300" y="2984500"/>
          <p14:tracePt t="13481" x="5397500" y="2927350"/>
          <p14:tracePt t="13498" x="5365750" y="2863850"/>
          <p14:tracePt t="13515" x="5346700" y="2819400"/>
          <p14:tracePt t="13532" x="5334000" y="2787650"/>
          <p14:tracePt t="13548" x="5327650" y="2762250"/>
          <p14:tracePt t="13565" x="5327650" y="2749550"/>
          <p14:tracePt t="13582" x="5327650" y="2743200"/>
          <p14:tracePt t="13630" x="5327650" y="2755900"/>
          <p14:tracePt t="13638" x="5327650" y="2762250"/>
          <p14:tracePt t="13648" x="5327650" y="2768600"/>
          <p14:tracePt t="13665" x="5353050" y="2819400"/>
          <p14:tracePt t="13681" x="5372100" y="2876550"/>
          <p14:tracePt t="13698" x="5441950" y="2997200"/>
          <p14:tracePt t="13715" x="5511800" y="3086100"/>
          <p14:tracePt t="13732" x="5562600" y="3155950"/>
          <p14:tracePt t="13748" x="5600700" y="3206750"/>
          <p14:tracePt t="13765" x="5626100" y="3244850"/>
          <p14:tracePt t="13767" x="5638800" y="3257550"/>
          <p14:tracePt t="13781" x="5645150" y="3263900"/>
          <p14:tracePt t="13798" x="5645150" y="3270250"/>
          <p14:tracePt t="13815" x="5651500" y="3270250"/>
          <p14:tracePt t="13832" x="5657850" y="3270250"/>
          <p14:tracePt t="13848" x="5664200" y="3270250"/>
          <p14:tracePt t="13865" x="5727700" y="3244850"/>
          <p14:tracePt t="13881" x="5784850" y="3194050"/>
          <p14:tracePt t="13898" x="5822950" y="3155950"/>
          <p14:tracePt t="13915" x="5835650" y="3149600"/>
          <p14:tracePt t="13931" x="5842000" y="3143250"/>
          <p14:tracePt t="13965" x="5848350" y="3143250"/>
          <p14:tracePt t="13981" x="5854700" y="3149600"/>
          <p14:tracePt t="13998" x="5867400" y="3175000"/>
          <p14:tracePt t="14015" x="5873750" y="3213100"/>
          <p14:tracePt t="14032" x="5873750" y="3238500"/>
          <p14:tracePt t="14048" x="5873750" y="3257550"/>
          <p14:tracePt t="14065" x="5867400" y="3282950"/>
          <p14:tracePt t="14081" x="5861050" y="3289300"/>
          <p14:tracePt t="14098" x="5861050" y="3302000"/>
          <p14:tracePt t="14115" x="5854700" y="3302000"/>
          <p14:tracePt t="14131" x="5848350" y="3302000"/>
          <p14:tracePt t="14148" x="5848350" y="3314700"/>
          <p14:tracePt t="14165" x="5835650" y="3352800"/>
          <p14:tracePt t="14181" x="5822950" y="3403600"/>
          <p14:tracePt t="14198" x="5822950" y="3467100"/>
          <p14:tracePt t="14215" x="5829300" y="3530600"/>
          <p14:tracePt t="14231" x="5842000" y="3606800"/>
          <p14:tracePt t="14248" x="5911850" y="3727450"/>
          <p14:tracePt t="14265" x="5969000" y="3816350"/>
          <p14:tracePt t="14281" x="6019800" y="3879850"/>
          <p14:tracePt t="14298" x="6096000" y="3962400"/>
          <p14:tracePt t="14314" x="6216650" y="4089400"/>
          <p14:tracePt t="14331" x="6280150" y="4184650"/>
          <p14:tracePt t="14348" x="6343650" y="4267200"/>
          <p14:tracePt t="14365" x="6369050" y="4330700"/>
          <p14:tracePt t="14381" x="6400800" y="4368800"/>
          <p14:tracePt t="14398" x="6413500" y="4419600"/>
          <p14:tracePt t="14415" x="6419850" y="4432300"/>
          <p14:tracePt t="14431" x="6426200" y="4451350"/>
          <p14:tracePt t="14448" x="6432550" y="4451350"/>
          <p14:tracePt t="14849" x="6438900" y="4438650"/>
          <p14:tracePt t="14857" x="6445250" y="4425950"/>
          <p14:tracePt t="14864" x="6457950" y="4400550"/>
          <p14:tracePt t="14881" x="6477000" y="4362450"/>
          <p14:tracePt t="14898" x="6489700" y="4330700"/>
          <p14:tracePt t="14915" x="6489700" y="4324350"/>
          <p14:tracePt t="14931" x="6489700" y="4318000"/>
          <p14:tracePt t="15172" x="6496050" y="4318000"/>
          <p14:tracePt t="15240" x="6502400" y="4318000"/>
          <p14:tracePt t="16022" x="6502400" y="4305300"/>
          <p14:tracePt t="16030" x="6508750" y="4286250"/>
          <p14:tracePt t="16045" x="6508750" y="4279900"/>
          <p14:tracePt t="16054" x="6508750" y="4273550"/>
          <p14:tracePt t="16068" x="6508750" y="4267200"/>
          <p14:tracePt t="16083" x="6508750" y="4260850"/>
          <p14:tracePt t="16098" x="6508750" y="4235450"/>
          <p14:tracePt t="16114" x="6508750" y="4184650"/>
          <p14:tracePt t="16131" x="6502400" y="4152900"/>
          <p14:tracePt t="16148" x="6502400" y="4121150"/>
          <p14:tracePt t="16164" x="6489700" y="4102100"/>
          <p14:tracePt t="16181" x="6489700" y="4095750"/>
          <p14:tracePt t="16214" x="6489700" y="4089400"/>
          <p14:tracePt t="16232" x="6489700" y="4076700"/>
          <p14:tracePt t="16263" x="6489700" y="4070350"/>
          <p14:tracePt t="16782" x="6496050" y="4070350"/>
          <p14:tracePt t="16812" x="6502400" y="4070350"/>
          <p14:tracePt t="16834" x="6508750" y="4070350"/>
          <p14:tracePt t="16962" x="6502400" y="4070350"/>
          <p14:tracePt t="17361" x="6540500" y="4070350"/>
          <p14:tracePt t="17369" x="6597650" y="4076700"/>
          <p14:tracePt t="17375" x="6642100" y="4083050"/>
          <p14:tracePt t="17384" x="6667500" y="4083050"/>
          <p14:tracePt t="17397" x="6692900" y="4089400"/>
          <p14:tracePt t="17414" x="6724650" y="4089400"/>
          <p14:tracePt t="17431" x="6731000" y="4089400"/>
          <p14:tracePt t="17447" x="6737350" y="4095750"/>
          <p14:tracePt t="17464" x="6737350" y="4102100"/>
          <p14:tracePt t="17624" x="6724650" y="4102100"/>
          <p14:tracePt t="17632" x="6711950" y="4102100"/>
          <p14:tracePt t="17639" x="6699250" y="4102100"/>
          <p14:tracePt t="17654" x="6686550" y="4108450"/>
          <p14:tracePt t="17664" x="6680200" y="4108450"/>
          <p14:tracePt t="17681" x="6661150" y="4114800"/>
          <p14:tracePt t="17697" x="6635750" y="4114800"/>
          <p14:tracePt t="17714" x="6623050" y="4114800"/>
          <p14:tracePt t="17731" x="6616700" y="4114800"/>
          <p14:tracePt t="17812" x="6623050" y="4114800"/>
          <p14:tracePt t="17819" x="6629400" y="4114800"/>
          <p14:tracePt t="17830" x="6654800" y="4114800"/>
          <p14:tracePt t="17847" x="6718300" y="4114800"/>
          <p14:tracePt t="17864" x="6858000" y="4114800"/>
          <p14:tracePt t="17880" x="6940550" y="4114800"/>
          <p14:tracePt t="17897" x="7016750" y="4114800"/>
          <p14:tracePt t="17914" x="7067550" y="4114800"/>
          <p14:tracePt t="17931" x="7118350" y="4114800"/>
          <p14:tracePt t="17947" x="7181850" y="4121150"/>
          <p14:tracePt t="17964" x="7213600" y="4127500"/>
          <p14:tracePt t="17980" x="7251700" y="4127500"/>
          <p14:tracePt t="17997" x="7296150" y="4133850"/>
          <p14:tracePt t="18014" x="7315200" y="4133850"/>
          <p14:tracePt t="18031" x="7334250" y="4133850"/>
          <p14:tracePt t="18047" x="7340600" y="4133850"/>
          <p14:tracePt t="18112" x="7327900" y="4133850"/>
          <p14:tracePt t="18128" x="7321550" y="4133850"/>
          <p14:tracePt t="18135" x="7315200" y="4133850"/>
          <p14:tracePt t="18157" x="7308850" y="4133850"/>
          <p14:tracePt t="18172" x="7302500" y="4133850"/>
          <p14:tracePt t="18278" x="7308850" y="4133850"/>
          <p14:tracePt t="19460" x="7315200" y="4133850"/>
          <p14:tracePt t="19468" x="7321550" y="4140200"/>
          <p14:tracePt t="19482" x="7308850" y="4133850"/>
          <p14:tracePt t="19911" x="7321550" y="4133850"/>
          <p14:tracePt t="19918" x="7340600" y="4133850"/>
          <p14:tracePt t="19930" x="7366000" y="4133850"/>
          <p14:tracePt t="19947" x="7404100" y="4127500"/>
          <p14:tracePt t="19963" x="7448550" y="4121150"/>
          <p14:tracePt t="19980" x="7473950" y="4114800"/>
          <p14:tracePt t="19997" x="7486650" y="4114800"/>
          <p14:tracePt t="20014" x="7499350" y="4108450"/>
          <p14:tracePt t="20030" x="7512050" y="4108450"/>
          <p14:tracePt t="20047" x="7550150" y="4102100"/>
          <p14:tracePt t="20063" x="7581900" y="4102100"/>
          <p14:tracePt t="20080" x="7594600" y="4102100"/>
          <p14:tracePt t="21972" x="7658100" y="4089400"/>
          <p14:tracePt t="21979" x="7778750" y="4064000"/>
          <p14:tracePt t="21987" x="7905750" y="4032250"/>
          <p14:tracePt t="21996" x="7994650" y="4000500"/>
          <p14:tracePt t="22013" x="8172450" y="3956050"/>
          <p14:tracePt t="22030" x="8280400" y="3924300"/>
          <p14:tracePt t="22046" x="8356600" y="3898900"/>
          <p14:tracePt t="22063" x="8426450" y="3873500"/>
          <p14:tracePt t="22080" x="8521700" y="3829050"/>
          <p14:tracePt t="22096" x="8629650" y="3797300"/>
          <p14:tracePt t="22113" x="8763000" y="3765550"/>
          <p14:tracePt t="22130" x="8883650" y="3759200"/>
          <p14:tracePt t="22146" x="8909050" y="3759200"/>
          <p14:tracePt t="22163" x="8915400" y="3759200"/>
          <p14:tracePt t="22362" x="9010650" y="3759200"/>
          <p14:tracePt t="22370" x="9144000" y="3759200"/>
          <p14:tracePt t="22379" x="9321800" y="3759200"/>
          <p14:tracePt t="22396" x="9607550" y="3803650"/>
          <p14:tracePt t="22413" x="9906000" y="3892550"/>
          <p14:tracePt t="22429" x="10064750" y="3956050"/>
          <p14:tracePt t="22446" x="10267950" y="4051300"/>
          <p14:tracePt t="22463" x="10350500" y="4089400"/>
          <p14:tracePt t="22480" x="10401300" y="4121150"/>
          <p14:tracePt t="22496" x="10426700" y="4133850"/>
          <p14:tracePt t="22724" x="10439400" y="4133850"/>
          <p14:tracePt t="22732" x="10464800" y="4133850"/>
          <p14:tracePt t="22739" x="10483850" y="4133850"/>
          <p14:tracePt t="22747" x="10502900" y="4133850"/>
          <p14:tracePt t="22763" x="10541000" y="4133850"/>
          <p14:tracePt t="22779" x="10553700" y="4133850"/>
          <p14:tracePt t="22796" x="10560050" y="4133850"/>
          <p14:tracePt t="22814" x="10566400" y="4133850"/>
          <p14:tracePt t="22836" x="10572750" y="4133850"/>
          <p14:tracePt t="22846" x="10572750" y="4127500"/>
          <p14:tracePt t="22867" x="10591800" y="4114800"/>
          <p14:tracePt t="22879" x="10610850" y="4102100"/>
          <p14:tracePt t="22896" x="10655300" y="4057650"/>
          <p14:tracePt t="22912" x="10680700" y="4038600"/>
          <p14:tracePt t="22929" x="10687050" y="4025900"/>
          <p14:tracePt t="22946" x="10693400" y="4025900"/>
          <p14:tracePt t="22963" x="10712450" y="4013200"/>
          <p14:tracePt t="22979" x="10756900" y="4000500"/>
          <p14:tracePt t="22996" x="10769600" y="4000500"/>
          <p14:tracePt t="23013" x="10775950" y="3994150"/>
          <p14:tracePt t="23029" x="10782300" y="3994150"/>
          <p14:tracePt t="23778" x="10775950" y="3994150"/>
          <p14:tracePt t="23935" x="10769600" y="3994150"/>
          <p14:tracePt t="23965" x="10756900" y="3994150"/>
          <p14:tracePt t="23982" x="10744200" y="3994150"/>
          <p14:tracePt t="23988" x="10744200" y="4000500"/>
          <p14:tracePt t="23996" x="10737850" y="4000500"/>
          <p14:tracePt t="24018" x="10731500" y="4000500"/>
          <p14:tracePt t="24033" x="10725150" y="4000500"/>
          <p14:tracePt t="24085" x="10725150" y="4006850"/>
          <p14:tracePt t="24093" x="10706100" y="4006850"/>
          <p14:tracePt t="24100" x="10699750" y="4013200"/>
          <p14:tracePt t="24112" x="10687050" y="4013200"/>
          <p14:tracePt t="24129" x="10642600" y="4032250"/>
          <p14:tracePt t="24146" x="10591800" y="4051300"/>
          <p14:tracePt t="24162" x="10566400" y="4064000"/>
          <p14:tracePt t="24179" x="10541000" y="4076700"/>
          <p14:tracePt t="24196" x="10528300" y="4076700"/>
          <p14:tracePt t="24213" x="10509250" y="4089400"/>
          <p14:tracePt t="24229" x="10439400" y="4114800"/>
          <p14:tracePt t="24245" x="10369550" y="4140200"/>
          <p14:tracePt t="24262" x="10318750" y="4159250"/>
          <p14:tracePt t="24279" x="10267950" y="4171950"/>
          <p14:tracePt t="24296" x="10229850" y="4191000"/>
          <p14:tracePt t="24312" x="10160000" y="4216400"/>
          <p14:tracePt t="24329" x="10102850" y="4229100"/>
          <p14:tracePt t="24346" x="10045700" y="4235450"/>
          <p14:tracePt t="24362" x="9982200" y="4248150"/>
          <p14:tracePt t="24379" x="9886950" y="4286250"/>
          <p14:tracePt t="24396" x="9836150" y="4292600"/>
          <p14:tracePt t="24412" x="9798050" y="4298950"/>
          <p14:tracePt t="24429" x="9766300" y="4298950"/>
          <p14:tracePt t="24446" x="9740900" y="4298950"/>
          <p14:tracePt t="24462" x="9734550" y="4298950"/>
          <p14:tracePt t="24479" x="9728200" y="4298950"/>
          <p14:tracePt t="24710" x="9709150" y="4298950"/>
          <p14:tracePt t="24718" x="9690100" y="4298950"/>
          <p14:tracePt t="24729" x="9658350" y="4298950"/>
          <p14:tracePt t="24746" x="9582150" y="4298950"/>
          <p14:tracePt t="24762" x="9531350" y="4298950"/>
          <p14:tracePt t="24764" x="9518650" y="4298950"/>
          <p14:tracePt t="24779" x="9486900" y="4298950"/>
          <p14:tracePt t="24796" x="9474200" y="4298950"/>
          <p14:tracePt t="24812" x="9461500" y="4298950"/>
          <p14:tracePt t="24829" x="9436100" y="4298950"/>
          <p14:tracePt t="24845" x="9398000" y="4305300"/>
          <p14:tracePt t="24862" x="9359900" y="4305300"/>
          <p14:tracePt t="24879" x="9353550" y="4311650"/>
          <p14:tracePt t="24896" x="9340850" y="4318000"/>
          <p14:tracePt t="24912" x="9328150" y="4330700"/>
          <p14:tracePt t="25169" x="9296400" y="4330700"/>
          <p14:tracePt t="25177" x="9220200" y="4318000"/>
          <p14:tracePt t="25184" x="9124950" y="4311650"/>
          <p14:tracePt t="25195" x="9036050" y="4298950"/>
          <p14:tracePt t="25212" x="8870950" y="4286250"/>
          <p14:tracePt t="25229" x="8699500" y="4286250"/>
          <p14:tracePt t="25245" x="8445500" y="4286250"/>
          <p14:tracePt t="25262" x="8324850" y="4311650"/>
          <p14:tracePt t="25279" x="8216900" y="4343400"/>
          <p14:tracePt t="25296" x="8147050" y="4356100"/>
          <p14:tracePt t="25312" x="8102600" y="4368800"/>
          <p14:tracePt t="25329" x="8089900" y="4375150"/>
          <p14:tracePt t="25345" x="8083550" y="4375150"/>
          <p14:tracePt t="25402" x="8089900" y="4375150"/>
          <p14:tracePt t="25410" x="8096250" y="4375150"/>
          <p14:tracePt t="25417" x="8121650" y="4375150"/>
          <p14:tracePt t="25429" x="8140700" y="4375150"/>
          <p14:tracePt t="25445" x="8229600" y="4375150"/>
          <p14:tracePt t="25462" x="8426450" y="4356100"/>
          <p14:tracePt t="25479" x="8534400" y="4330700"/>
          <p14:tracePt t="25495" x="8636000" y="4318000"/>
          <p14:tracePt t="25512" x="8743950" y="4298950"/>
          <p14:tracePt t="25529" x="8826500" y="4286250"/>
          <p14:tracePt t="25545" x="8915400" y="4267200"/>
          <p14:tracePt t="25562" x="8966200" y="4254500"/>
          <p14:tracePt t="25579" x="9004300" y="4248150"/>
          <p14:tracePt t="25595" x="9010650" y="4248150"/>
          <p14:tracePt t="25612" x="9017000" y="4241800"/>
          <p14:tracePt t="25629" x="9010650" y="4241800"/>
          <p14:tracePt t="25645" x="8890000" y="4248150"/>
          <p14:tracePt t="25662" x="8680450" y="4292600"/>
          <p14:tracePt t="25679" x="8464550" y="4337050"/>
          <p14:tracePt t="25695" x="8324850" y="4368800"/>
          <p14:tracePt t="25712" x="8216900" y="4406900"/>
          <p14:tracePt t="25729" x="8178800" y="4425950"/>
          <p14:tracePt t="25745" x="8159750" y="4432300"/>
          <p14:tracePt t="25762" x="8147050" y="4438650"/>
          <p14:tracePt t="25764" x="8147050" y="4445000"/>
          <p14:tracePt t="25779" x="8140700" y="4445000"/>
          <p14:tracePt t="25990" x="8147050" y="4445000"/>
          <p14:tracePt t="25997" x="8153400" y="4445000"/>
          <p14:tracePt t="26028" x="8159750" y="4445000"/>
          <p14:tracePt t="26057" x="8166100" y="4445000"/>
          <p14:tracePt t="26080" x="8172450" y="4445000"/>
          <p14:tracePt t="26283" x="8172450" y="4438650"/>
          <p14:tracePt t="26494" x="8153400" y="4432300"/>
          <p14:tracePt t="26501" x="8147050" y="4425950"/>
          <p14:tracePt t="26512" x="8134350" y="4419600"/>
          <p14:tracePt t="26528" x="8096250" y="4419600"/>
          <p14:tracePt t="26545" x="8089900" y="4413250"/>
          <p14:tracePt t="26562" x="8077200" y="4406900"/>
          <p14:tracePt t="26578" x="8070850" y="4406900"/>
          <p14:tracePt t="26637" x="8083550" y="4406900"/>
          <p14:tracePt t="26644" x="8096250" y="4400550"/>
          <p14:tracePt t="26653" x="8108950" y="4400550"/>
          <p14:tracePt t="26662" x="8147050" y="4394200"/>
          <p14:tracePt t="26678" x="8248650" y="4381500"/>
          <p14:tracePt t="26695" x="8362950" y="4368800"/>
          <p14:tracePt t="26712" x="8470900" y="4356100"/>
          <p14:tracePt t="26728" x="8502650" y="4356100"/>
          <p14:tracePt t="26745" x="8509000" y="4349750"/>
          <p14:tracePt t="26762" x="8515350" y="4349750"/>
          <p14:tracePt t="26803" x="8521700" y="4349750"/>
          <p14:tracePt t="27089" x="8515350" y="4349750"/>
          <p14:tracePt t="27098" x="8509000" y="4349750"/>
          <p14:tracePt t="27119" x="8502650" y="4349750"/>
          <p14:tracePt t="27126" x="8496300" y="4349750"/>
          <p14:tracePt t="27150" x="8489950" y="4349750"/>
          <p14:tracePt t="27156" x="8483600" y="4349750"/>
          <p14:tracePt t="27164" x="8477250" y="4349750"/>
          <p14:tracePt t="27178" x="8439150" y="4349750"/>
          <p14:tracePt t="27195" x="8407400" y="4349750"/>
          <p14:tracePt t="27212" x="8356600" y="4356100"/>
          <p14:tracePt t="27228" x="8312150" y="4362450"/>
          <p14:tracePt t="27245" x="8242300" y="4375150"/>
          <p14:tracePt t="27262" x="8064500" y="4400550"/>
          <p14:tracePt t="27278" x="7956550" y="4406900"/>
          <p14:tracePt t="27295" x="7861300" y="4419600"/>
          <p14:tracePt t="27312" x="7778750" y="4445000"/>
          <p14:tracePt t="27328" x="7727950" y="4457700"/>
          <p14:tracePt t="27345" x="7696200" y="4476750"/>
          <p14:tracePt t="27608" x="7581900" y="4413250"/>
          <p14:tracePt t="27617" x="7410450" y="4318000"/>
          <p14:tracePt t="27623" x="7245350" y="4222750"/>
          <p14:tracePt t="27631" x="7137400" y="4152900"/>
          <p14:tracePt t="27645" x="6902450" y="4057650"/>
          <p14:tracePt t="27662" x="6731000" y="4000500"/>
          <p14:tracePt t="27678" x="6642100" y="3975100"/>
          <p14:tracePt t="27947" x="6546850" y="3987800"/>
          <p14:tracePt t="27954" x="6438900" y="4006850"/>
          <p14:tracePt t="27961" x="6330950" y="4032250"/>
          <p14:tracePt t="27978" x="6089650" y="4089400"/>
          <p14:tracePt t="27995" x="5810250" y="4159250"/>
          <p14:tracePt t="28011" x="5511800" y="4235450"/>
          <p14:tracePt t="28028" x="5251450" y="4305300"/>
          <p14:tracePt t="28045" x="4972050" y="4394200"/>
          <p14:tracePt t="28061" x="4813300" y="4451350"/>
          <p14:tracePt t="28078" x="4648200" y="4514850"/>
          <p14:tracePt t="28095" x="4514850" y="4578350"/>
          <p14:tracePt t="28111" x="4381500" y="4629150"/>
          <p14:tracePt t="28128" x="4248150" y="4667250"/>
          <p14:tracePt t="28145" x="4203700" y="4686300"/>
          <p14:tracePt t="28162" x="4178300" y="4692650"/>
          <p14:tracePt t="28178" x="4171950" y="4692650"/>
          <p14:tracePt t="28195" x="4165600" y="4692650"/>
          <p14:tracePt t="28239" x="4171950" y="4692650"/>
          <p14:tracePt t="28248" x="4178300" y="4692650"/>
          <p14:tracePt t="28262" x="4210050" y="4692650"/>
          <p14:tracePt t="28278" x="4349750" y="4635500"/>
          <p14:tracePt t="28294" x="4445000" y="4572000"/>
          <p14:tracePt t="28311" x="4552950" y="4514850"/>
          <p14:tracePt t="28328" x="4654550" y="4457700"/>
          <p14:tracePt t="28345" x="4768850" y="4400550"/>
          <p14:tracePt t="28361" x="4959350" y="4311650"/>
          <p14:tracePt t="28378" x="5118100" y="4241800"/>
          <p14:tracePt t="28395" x="5238750" y="4191000"/>
          <p14:tracePt t="28411" x="5340350" y="4159250"/>
          <p14:tracePt t="28428" x="5435600" y="4133850"/>
          <p14:tracePt t="28445" x="5492750" y="4121150"/>
          <p14:tracePt t="28461" x="5562600" y="4121150"/>
          <p14:tracePt t="28478" x="5626100" y="4133850"/>
          <p14:tracePt t="28495" x="5708650" y="4152900"/>
          <p14:tracePt t="28511" x="5829300" y="4216400"/>
          <p14:tracePt t="28528" x="5899150" y="4241800"/>
          <p14:tracePt t="28545" x="5962650" y="4279900"/>
          <p14:tracePt t="28561" x="6007100" y="4298950"/>
          <p14:tracePt t="28578" x="6051550" y="4311650"/>
          <p14:tracePt t="28595" x="6096000" y="4330700"/>
          <p14:tracePt t="28611" x="6127750" y="4343400"/>
          <p14:tracePt t="28628" x="6165850" y="4349750"/>
          <p14:tracePt t="28645" x="6210300" y="4362450"/>
          <p14:tracePt t="28661" x="6261100" y="4368800"/>
          <p14:tracePt t="28678" x="6273800" y="4375150"/>
          <p14:tracePt t="28694" x="6280150" y="4375150"/>
          <p14:tracePt t="29286" x="6299200" y="4375150"/>
          <p14:tracePt t="29294" x="6318250" y="4381500"/>
          <p14:tracePt t="29301" x="6330950" y="4387850"/>
          <p14:tracePt t="29311" x="6337300" y="4387850"/>
          <p14:tracePt t="29328" x="6350000" y="4387850"/>
          <p14:tracePt t="29344" x="6356350" y="4387850"/>
          <p14:tracePt t="29526" x="6362700" y="4387850"/>
          <p14:tracePt t="29534" x="6369050" y="4387850"/>
          <p14:tracePt t="29544" x="6375400" y="4387850"/>
          <p14:tracePt t="29561" x="6388100" y="4387850"/>
          <p14:tracePt t="29578" x="6394450" y="4387850"/>
          <p14:tracePt t="29595" x="6400800" y="4387850"/>
          <p14:tracePt t="31867" x="6470650" y="4387850"/>
          <p14:tracePt t="31874" x="6578600" y="4381500"/>
          <p14:tracePt t="31883" x="6705600" y="4368800"/>
          <p14:tracePt t="31894" x="6864350" y="4362450"/>
          <p14:tracePt t="31910" x="7226300" y="4330700"/>
          <p14:tracePt t="31927" x="7410450" y="4305300"/>
          <p14:tracePt t="31944" x="7550150" y="4292600"/>
          <p14:tracePt t="31960" x="7651750" y="4267200"/>
          <p14:tracePt t="31977" x="7740650" y="4248150"/>
          <p14:tracePt t="31994" x="7810500" y="4203700"/>
          <p14:tracePt t="32010" x="7816850" y="4197350"/>
          <p14:tracePt t="32227" x="7912100" y="4197350"/>
          <p14:tracePt t="32235" x="8013700" y="4197350"/>
          <p14:tracePt t="32244" x="8121650" y="4203700"/>
          <p14:tracePt t="32261" x="8343900" y="4210050"/>
          <p14:tracePt t="32277" x="8547100" y="4248150"/>
          <p14:tracePt t="32279" x="8629650" y="4267200"/>
          <p14:tracePt t="32294" x="8705850" y="4292600"/>
          <p14:tracePt t="32310" x="8896350" y="4337050"/>
          <p14:tracePt t="32327" x="8972550" y="4362450"/>
          <p14:tracePt t="32344" x="9042400" y="4368800"/>
          <p14:tracePt t="32360" x="9099550" y="4368800"/>
          <p14:tracePt t="32603" x="9194800" y="4368800"/>
          <p14:tracePt t="32613" x="9290050" y="4356100"/>
          <p14:tracePt t="32619" x="9353550" y="4349750"/>
          <p14:tracePt t="32627" x="9436100" y="4349750"/>
          <p14:tracePt t="32644" x="9594850" y="4343400"/>
          <p14:tracePt t="32660" x="9734550" y="4330700"/>
          <p14:tracePt t="32677" x="9848850" y="4330700"/>
          <p14:tracePt t="32694" x="10013950" y="4324350"/>
          <p14:tracePt t="32710" x="10115550" y="4311650"/>
          <p14:tracePt t="32727" x="10172700" y="4298950"/>
          <p14:tracePt t="32744" x="10198100" y="4298950"/>
          <p14:tracePt t="32760" x="10210800" y="4298950"/>
          <p14:tracePt t="32777" x="10217150" y="4298950"/>
          <p14:tracePt t="32822" x="10223500" y="4298950"/>
          <p14:tracePt t="32829" x="10229850" y="4298950"/>
          <p14:tracePt t="32843" x="10236200" y="4298950"/>
          <p14:tracePt t="32851" x="10248900" y="4298950"/>
          <p14:tracePt t="32874" x="10255250" y="4298950"/>
          <p14:tracePt t="32889" x="10261600" y="4298950"/>
          <p14:tracePt t="32934" x="10274300" y="4298950"/>
          <p14:tracePt t="32942" x="10280650" y="4298950"/>
          <p14:tracePt t="32956" x="10306050" y="4292600"/>
          <p14:tracePt t="32964" x="10318750" y="4292600"/>
          <p14:tracePt t="32977" x="10337800" y="4292600"/>
          <p14:tracePt t="32993" x="10375900" y="4292600"/>
          <p14:tracePt t="33010" x="10401300" y="4292600"/>
          <p14:tracePt t="33027" x="10414000" y="4292600"/>
          <p14:tracePt t="33044" x="10420350" y="4292600"/>
          <p14:tracePt t="33060" x="10439400" y="4292600"/>
          <p14:tracePt t="33077" x="10483850" y="4292600"/>
          <p14:tracePt t="33093" x="10528300" y="4292600"/>
          <p14:tracePt t="33110" x="10553700" y="4292600"/>
          <p14:tracePt t="33127" x="10598150" y="4292600"/>
          <p14:tracePt t="33144" x="10623550" y="4292600"/>
          <p14:tracePt t="33160" x="10648950" y="4292600"/>
          <p14:tracePt t="33177" x="10655300" y="4292600"/>
          <p14:tracePt t="33193" x="10668000" y="4292600"/>
          <p14:tracePt t="33210" x="10680700" y="4292600"/>
          <p14:tracePt t="33227" x="10693400" y="4292600"/>
          <p14:tracePt t="33243" x="10699750" y="4292600"/>
          <p14:tracePt t="33277" x="10706100" y="4292600"/>
          <p14:tracePt t="33370" x="10699750" y="4286250"/>
          <p14:tracePt t="33378" x="10680700" y="4286250"/>
          <p14:tracePt t="33385" x="10642600" y="4286250"/>
          <p14:tracePt t="33393" x="10560050" y="4273550"/>
          <p14:tracePt t="33410" x="10344150" y="4235450"/>
          <p14:tracePt t="33427" x="10191750" y="4210050"/>
          <p14:tracePt t="33443" x="10039350" y="4191000"/>
          <p14:tracePt t="33460" x="9804400" y="4178300"/>
          <p14:tracePt t="33477" x="9639300" y="4178300"/>
          <p14:tracePt t="33493" x="9461500" y="4178300"/>
          <p14:tracePt t="33510" x="9277350" y="4178300"/>
          <p14:tracePt t="33527" x="9093200" y="4165600"/>
          <p14:tracePt t="33543" x="8813800" y="4165600"/>
          <p14:tracePt t="33560" x="8680450" y="4165600"/>
          <p14:tracePt t="33577" x="8585200" y="4165600"/>
          <p14:tracePt t="33593" x="8540750" y="4165600"/>
          <p14:tracePt t="33610" x="8509000" y="4165600"/>
          <p14:tracePt t="33627" x="8502650" y="4171950"/>
          <p14:tracePt t="33716" x="8496300" y="4171950"/>
          <p14:tracePt t="33738" x="8489950" y="4171950"/>
          <p14:tracePt t="33753" x="8477250" y="4171950"/>
          <p14:tracePt t="33762" x="8439150" y="4165600"/>
          <p14:tracePt t="33769" x="8375650" y="4165600"/>
          <p14:tracePt t="33776" x="8286750" y="4152900"/>
          <p14:tracePt t="33793" x="8083550" y="4114800"/>
          <p14:tracePt t="33810" x="7848600" y="4089400"/>
          <p14:tracePt t="33827" x="7626350" y="4070350"/>
          <p14:tracePt t="33843" x="7308850" y="4064000"/>
          <p14:tracePt t="33860" x="7194550" y="4064000"/>
          <p14:tracePt t="33877" x="7124700" y="4064000"/>
          <p14:tracePt t="33893" x="7118350" y="4064000"/>
          <p14:tracePt t="34152" x="7023100" y="4038600"/>
          <p14:tracePt t="34160" x="6883400" y="4000500"/>
          <p14:tracePt t="34167" x="6724650" y="3943350"/>
          <p14:tracePt t="34177" x="6629400" y="3905250"/>
          <p14:tracePt t="34193" x="6375400" y="3841750"/>
          <p14:tracePt t="34210" x="6146800" y="3810000"/>
          <p14:tracePt t="34226" x="5842000" y="3759200"/>
          <p14:tracePt t="34243" x="5670550" y="3752850"/>
          <p14:tracePt t="34260" x="5511800" y="3733800"/>
          <p14:tracePt t="34277" x="5391150" y="3714750"/>
          <p14:tracePt t="34280" x="5359400" y="3714750"/>
          <p14:tracePt t="34294" x="5314950" y="3714750"/>
          <p14:tracePt t="34310" x="5264150" y="3702050"/>
          <p14:tracePt t="34327" x="5251450" y="3695700"/>
          <p14:tracePt t="34392" x="5257800" y="3695700"/>
          <p14:tracePt t="34400" x="5289550" y="3695700"/>
          <p14:tracePt t="34410" x="5353050" y="3695700"/>
          <p14:tracePt t="34427" x="5549900" y="3740150"/>
          <p14:tracePt t="34443" x="5740400" y="3765550"/>
          <p14:tracePt t="34460" x="6000750" y="3835400"/>
          <p14:tracePt t="34477" x="6153150" y="3873500"/>
          <p14:tracePt t="34493" x="6273800" y="3917950"/>
          <p14:tracePt t="34510" x="6388100" y="3968750"/>
          <p14:tracePt t="34527" x="6470650" y="4013200"/>
          <p14:tracePt t="34543" x="6553200" y="4070350"/>
          <p14:tracePt t="34560" x="6610350" y="4108450"/>
          <p14:tracePt t="34577" x="6629400" y="4133850"/>
          <p14:tracePt t="34593" x="6648450" y="4140200"/>
          <p14:tracePt t="34610" x="6654800" y="4140200"/>
          <p14:tracePt t="34627" x="6661150" y="4159250"/>
          <p14:tracePt t="34643" x="6667500" y="4159250"/>
          <p14:tracePt t="34660" x="6680200" y="4165600"/>
          <p14:tracePt t="34676" x="6699250" y="4178300"/>
          <p14:tracePt t="34693" x="6711950" y="4184650"/>
          <p14:tracePt t="34710" x="6718300" y="4184650"/>
          <p14:tracePt t="34726" x="6718300" y="4191000"/>
          <p14:tracePt t="34859" x="6718300" y="4197350"/>
          <p14:tracePt t="34889" x="6718300" y="4203700"/>
          <p14:tracePt t="34898" x="6711950" y="4203700"/>
          <p14:tracePt t="34919" x="6705600" y="4210050"/>
          <p14:tracePt t="34935" x="6686550" y="4216400"/>
          <p14:tracePt t="34942" x="6673850" y="4222750"/>
          <p14:tracePt t="34950" x="6654800" y="4235450"/>
          <p14:tracePt t="34960" x="6629400" y="4254500"/>
          <p14:tracePt t="34977" x="6591300" y="4286250"/>
          <p14:tracePt t="34993" x="6553200" y="4318000"/>
          <p14:tracePt t="35010" x="6527800" y="4337050"/>
          <p14:tracePt t="35027" x="6515100" y="4343400"/>
          <p14:tracePt t="35043" x="6508750" y="4349750"/>
          <p14:tracePt t="35076" x="6483350" y="4381500"/>
          <p14:tracePt t="35093" x="6413500" y="4451350"/>
          <p14:tracePt t="35110" x="6388100" y="4476750"/>
          <p14:tracePt t="35126" x="6375400" y="4489450"/>
          <p14:tracePt t="35143" x="6375400" y="44958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6AD4C1-F3E9-4411-819A-726C57C532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739" y="1437612"/>
            <a:ext cx="2778287" cy="29439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066A16-210D-4F29-ADED-B4BA03F4AF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0588" y="1437612"/>
            <a:ext cx="4309618" cy="28450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A971CE-D05A-4B29-8A7D-229D50F8EC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353" y="1081327"/>
            <a:ext cx="1535595" cy="4166431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9A6BE3B-5E03-4E3F-BA3B-A017BBE774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620178"/>
      </p:ext>
    </p:extLst>
  </p:cSld>
  <p:clrMapOvr>
    <a:masterClrMapping/>
  </p:clrMapOvr>
  <p:transition spd="med" advTm="15271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56" x="6362700" y="4476750"/>
          <p14:tracePt t="3764" x="6356350" y="4425950"/>
          <p14:tracePt t="3771" x="6337300" y="4375150"/>
          <p14:tracePt t="3782" x="6324600" y="4311650"/>
          <p14:tracePt t="3798" x="6299200" y="4229100"/>
          <p14:tracePt t="3815" x="6286500" y="4165600"/>
          <p14:tracePt t="3832" x="6286500" y="4044950"/>
          <p14:tracePt t="3848" x="6286500" y="3905250"/>
          <p14:tracePt t="3865" x="6286500" y="3740150"/>
          <p14:tracePt t="3882" x="6286500" y="3568700"/>
          <p14:tracePt t="3898" x="6286500" y="3403600"/>
          <p14:tracePt t="3915" x="6286500" y="3232150"/>
          <p14:tracePt t="3932" x="6280150" y="3175000"/>
          <p14:tracePt t="3948" x="6280150" y="3149600"/>
          <p14:tracePt t="3965" x="6273800" y="3143250"/>
          <p14:tracePt t="4163" x="6229350" y="3111500"/>
          <p14:tracePt t="4170" x="6153150" y="3048000"/>
          <p14:tracePt t="4182" x="6076950" y="3016250"/>
          <p14:tracePt t="4199" x="5886450" y="2933700"/>
          <p14:tracePt t="4215" x="5486400" y="2876550"/>
          <p14:tracePt t="4232" x="5035550" y="2876550"/>
          <p14:tracePt t="4248" x="4483100" y="2908300"/>
          <p14:tracePt t="4265" x="4032250" y="2959100"/>
          <p14:tracePt t="4282" x="3689350" y="3003550"/>
          <p14:tracePt t="4298" x="3333750" y="3073400"/>
          <p14:tracePt t="4315" x="3225800" y="3111500"/>
          <p14:tracePt t="4332" x="3187700" y="3124200"/>
          <p14:tracePt t="4562" x="3073400" y="3067050"/>
          <p14:tracePt t="4569" x="2965450" y="2997200"/>
          <p14:tracePt t="4582" x="2844800" y="2933700"/>
          <p14:tracePt t="4598" x="2686050" y="2882900"/>
          <p14:tracePt t="4615" x="2552700" y="2838450"/>
          <p14:tracePt t="4632" x="2514600" y="2832100"/>
          <p14:tracePt t="4648" x="2489200" y="2825750"/>
          <p14:tracePt t="4665" x="2470150" y="2825750"/>
          <p14:tracePt t="4682" x="2444750" y="2825750"/>
          <p14:tracePt t="4698" x="2425700" y="2825750"/>
          <p14:tracePt t="4715" x="2419350" y="2825750"/>
          <p14:tracePt t="4732" x="2406650" y="2825750"/>
          <p14:tracePt t="4765" x="2393950" y="2825750"/>
          <p14:tracePt t="4798" x="2393950" y="2832100"/>
          <p14:tracePt t="4815" x="2381250" y="2838450"/>
          <p14:tracePt t="4831" x="2374900" y="2851150"/>
          <p14:tracePt t="4848" x="2374900" y="2857500"/>
          <p14:tracePt t="4865" x="2374900" y="2863850"/>
          <p14:tracePt t="4881" x="2374900" y="2870200"/>
          <p14:tracePt t="4907" x="2374900" y="2876550"/>
          <p14:tracePt t="4915" x="2381250" y="2876550"/>
          <p14:tracePt t="4931" x="2400300" y="2889250"/>
          <p14:tracePt t="4948" x="2438400" y="2921000"/>
          <p14:tracePt t="4965" x="2489200" y="2965450"/>
          <p14:tracePt t="4981" x="2546350" y="3003550"/>
          <p14:tracePt t="4998" x="2616200" y="3041650"/>
          <p14:tracePt t="5015" x="2641600" y="3060700"/>
          <p14:tracePt t="5031" x="2679700" y="3092450"/>
          <p14:tracePt t="5048" x="2711450" y="3111500"/>
          <p14:tracePt t="5065" x="2774950" y="3162300"/>
          <p14:tracePt t="5082" x="2819400" y="3200400"/>
          <p14:tracePt t="5098" x="2838450" y="3225800"/>
          <p14:tracePt t="5115" x="2863850" y="3238500"/>
          <p14:tracePt t="5132" x="2870200" y="3244850"/>
          <p14:tracePt t="5148" x="2876550" y="3257550"/>
          <p14:tracePt t="5201" x="2876550" y="3263900"/>
          <p14:tracePt t="5208" x="2882900" y="3270250"/>
          <p14:tracePt t="5217" x="2882900" y="3276600"/>
          <p14:tracePt t="5231" x="2908300" y="3327400"/>
          <p14:tracePt t="5248" x="2946400" y="3422650"/>
          <p14:tracePt t="5265" x="2990850" y="3556000"/>
          <p14:tracePt t="5281" x="3041650" y="3676650"/>
          <p14:tracePt t="5298" x="3136900" y="3879850"/>
          <p14:tracePt t="5314" x="3175000" y="3975100"/>
          <p14:tracePt t="5331" x="3206750" y="4006850"/>
          <p14:tracePt t="5576" x="3397250" y="3994150"/>
          <p14:tracePt t="5586" x="3536950" y="3981450"/>
          <p14:tracePt t="5591" x="3670300" y="3981450"/>
          <p14:tracePt t="5599" x="3841750" y="3981450"/>
          <p14:tracePt t="5614" x="4089400" y="4006850"/>
          <p14:tracePt t="5631" x="4311650" y="4064000"/>
          <p14:tracePt t="5648" x="4495800" y="4121150"/>
          <p14:tracePt t="5665" x="4654550" y="4184650"/>
          <p14:tracePt t="5681" x="4787900" y="4222750"/>
          <p14:tracePt t="5698" x="4978400" y="4279900"/>
          <p14:tracePt t="5715" x="5067300" y="4311650"/>
          <p14:tracePt t="5731" x="5124450" y="4349750"/>
          <p14:tracePt t="5748" x="5143500" y="4362450"/>
          <p14:tracePt t="5765" x="5149850" y="4362450"/>
          <p14:tracePt t="6027" x="5213350" y="4362450"/>
          <p14:tracePt t="6036" x="5276850" y="4362450"/>
          <p14:tracePt t="6043" x="5365750" y="4356100"/>
          <p14:tracePt t="6051" x="5435600" y="4356100"/>
          <p14:tracePt t="6064" x="5505450" y="4349750"/>
          <p14:tracePt t="6081" x="5613400" y="4337050"/>
          <p14:tracePt t="6098" x="5638800" y="4330700"/>
          <p14:tracePt t="6114" x="5645150" y="4324350"/>
          <p14:tracePt t="6131" x="5651500" y="4324350"/>
          <p14:tracePt t="6148" x="5657850" y="4311650"/>
          <p14:tracePt t="6181" x="5657850" y="4305300"/>
          <p14:tracePt t="6223" x="5657850" y="4298950"/>
          <p14:tracePt t="6254" x="5657850" y="4292600"/>
          <p14:tracePt t="6269" x="5664200" y="4279900"/>
          <p14:tracePt t="6276" x="5664200" y="4273550"/>
          <p14:tracePt t="6284" x="5670550" y="4241800"/>
          <p14:tracePt t="6298" x="5676900" y="4203700"/>
          <p14:tracePt t="6314" x="5695950" y="4019550"/>
          <p14:tracePt t="6331" x="5695950" y="3943350"/>
          <p14:tracePt t="6348" x="5689600" y="3911600"/>
          <p14:tracePt t="6365" x="5689600" y="3879850"/>
          <p14:tracePt t="6381" x="5689600" y="3867150"/>
          <p14:tracePt t="6415" x="5689600" y="3829050"/>
          <p14:tracePt t="6431" x="5715000" y="3778250"/>
          <p14:tracePt t="6448" x="5740400" y="3733800"/>
          <p14:tracePt t="6464" x="5746750" y="3702050"/>
          <p14:tracePt t="6502" x="5753100" y="3702050"/>
          <p14:tracePt t="6524" x="5759450" y="3702050"/>
          <p14:tracePt t="6533" x="5765800" y="3702050"/>
          <p14:tracePt t="6548" x="5810250" y="3740150"/>
          <p14:tracePt t="6564" x="5867400" y="3790950"/>
          <p14:tracePt t="6581" x="5930900" y="3854450"/>
          <p14:tracePt t="6597" x="5956300" y="3911600"/>
          <p14:tracePt t="6614" x="5969000" y="3956050"/>
          <p14:tracePt t="6631" x="5969000" y="3962400"/>
          <p14:tracePt t="6648" x="5969000" y="3968750"/>
          <p14:tracePt t="6664" x="5969000" y="3975100"/>
          <p14:tracePt t="6681" x="5969000" y="3981450"/>
          <p14:tracePt t="6698" x="5981700" y="4000500"/>
          <p14:tracePt t="6715" x="5988050" y="4019550"/>
          <p14:tracePt t="6731" x="5994400" y="4051300"/>
          <p14:tracePt t="6748" x="6000750" y="4089400"/>
          <p14:tracePt t="6764" x="6013450" y="4140200"/>
          <p14:tracePt t="6781" x="6019800" y="4159250"/>
          <p14:tracePt t="6797" x="6026150" y="4171950"/>
          <p14:tracePt t="6814" x="6032500" y="4178300"/>
          <p14:tracePt t="6831" x="6032500" y="4184650"/>
          <p14:tracePt t="6869" x="6038850" y="4191000"/>
          <p14:tracePt t="6885" x="6038850" y="4203700"/>
          <p14:tracePt t="6900" x="6045200" y="4210050"/>
          <p14:tracePt t="6914" x="6045200" y="4216400"/>
          <p14:tracePt t="6931" x="6045200" y="4222750"/>
          <p14:tracePt t="6998" x="6045200" y="4229100"/>
          <p14:tracePt t="7012" x="6051550" y="4235450"/>
          <p14:tracePt t="7027" x="6057900" y="4235450"/>
          <p14:tracePt t="7051" x="6057900" y="4248150"/>
          <p14:tracePt t="7064" x="6057900" y="4254500"/>
          <p14:tracePt t="7922" x="6121400" y="4273550"/>
          <p14:tracePt t="7930" x="6216650" y="4292600"/>
          <p14:tracePt t="7937" x="6318250" y="4318000"/>
          <p14:tracePt t="7947" x="6419850" y="4349750"/>
          <p14:tracePt t="7964" x="6616700" y="4381500"/>
          <p14:tracePt t="7981" x="6788150" y="4445000"/>
          <p14:tracePt t="7997" x="6991350" y="4533900"/>
          <p14:tracePt t="8014" x="7061200" y="4572000"/>
          <p14:tracePt t="8030" x="7105650" y="4603750"/>
          <p14:tracePt t="8047" x="7131050" y="4616450"/>
          <p14:tracePt t="8064" x="7137400" y="4616450"/>
          <p14:tracePt t="8298" x="7264400" y="4597400"/>
          <p14:tracePt t="8306" x="7454900" y="4559300"/>
          <p14:tracePt t="8314" x="7588250" y="4521200"/>
          <p14:tracePt t="8330" x="7829550" y="4483100"/>
          <p14:tracePt t="8347" x="8032750" y="4476750"/>
          <p14:tracePt t="8364" x="8178800" y="4457700"/>
          <p14:tracePt t="8381" x="8382000" y="4457700"/>
          <p14:tracePt t="8397" x="8477250" y="4457700"/>
          <p14:tracePt t="8414" x="8547100" y="4464050"/>
          <p14:tracePt t="8614" x="8705850" y="4406900"/>
          <p14:tracePt t="8622" x="8909050" y="4330700"/>
          <p14:tracePt t="8630" x="9036050" y="4305300"/>
          <p14:tracePt t="8647" x="9226550" y="4235450"/>
          <p14:tracePt t="8664" x="9391650" y="4197350"/>
          <p14:tracePt t="8681" x="9512300" y="4171950"/>
          <p14:tracePt t="8697" x="9569450" y="4165600"/>
          <p14:tracePt t="8714" x="9575800" y="4165600"/>
          <p14:tracePt t="8878" x="9582150" y="4140200"/>
          <p14:tracePt t="8885" x="9601200" y="4083050"/>
          <p14:tracePt t="8893" x="9626600" y="4019550"/>
          <p14:tracePt t="8901" x="9639300" y="3975100"/>
          <p14:tracePt t="8914" x="9664700" y="3917950"/>
          <p14:tracePt t="8930" x="9702800" y="3829050"/>
          <p14:tracePt t="8947" x="9734550" y="3790950"/>
          <p14:tracePt t="8964" x="9766300" y="3759200"/>
          <p14:tracePt t="8981" x="9798050" y="3733800"/>
          <p14:tracePt t="8997" x="9810750" y="3708400"/>
          <p14:tracePt t="9014" x="9817100" y="3702050"/>
          <p14:tracePt t="9030" x="9823450" y="3689350"/>
          <p14:tracePt t="9111" x="9823450" y="3695700"/>
          <p14:tracePt t="9134" x="9823450" y="3702050"/>
          <p14:tracePt t="9141" x="9836150" y="3708400"/>
          <p14:tracePt t="9150" x="9836150" y="3714750"/>
          <p14:tracePt t="9164" x="9848850" y="3733800"/>
          <p14:tracePt t="9180" x="9855200" y="3752850"/>
          <p14:tracePt t="9197" x="9855200" y="3759200"/>
          <p14:tracePt t="9214" x="9861550" y="3765550"/>
          <p14:tracePt t="9374" x="9861550" y="3771900"/>
          <p14:tracePt t="9383" x="9867900" y="3771900"/>
          <p14:tracePt t="9397" x="9867900" y="3778250"/>
          <p14:tracePt t="9668" x="9874250" y="3784600"/>
          <p14:tracePt t="9675" x="9880600" y="3790950"/>
          <p14:tracePt t="9684" x="9886950" y="3797300"/>
          <p14:tracePt t="9697" x="9893300" y="3803650"/>
          <p14:tracePt t="9714" x="9906000" y="3822700"/>
          <p14:tracePt t="9747" x="9912350" y="3835400"/>
          <p14:tracePt t="11023" x="9912350" y="3841750"/>
          <p14:tracePt t="11091" x="9912350" y="3848100"/>
          <p14:tracePt t="11114" x="9912350" y="3854450"/>
          <p14:tracePt t="11144" x="9918700" y="3854450"/>
          <p14:tracePt t="11151" x="9918700" y="3867150"/>
          <p14:tracePt t="11159" x="9931400" y="3867150"/>
          <p14:tracePt t="11167" x="9931400" y="3873500"/>
          <p14:tracePt t="11180" x="9937750" y="3873500"/>
          <p14:tracePt t="11197" x="9944100" y="3873500"/>
          <p14:tracePt t="11339" x="9937750" y="3873500"/>
          <p14:tracePt t="11346" x="9925050" y="3873500"/>
          <p14:tracePt t="11354" x="9912350" y="3879850"/>
          <p14:tracePt t="11363" x="9886950" y="3879850"/>
          <p14:tracePt t="11380" x="9817100" y="3892550"/>
          <p14:tracePt t="11397" x="9734550" y="3898900"/>
          <p14:tracePt t="11413" x="9671050" y="3911600"/>
          <p14:tracePt t="11430" x="9620250" y="3924300"/>
          <p14:tracePt t="11446" x="9613900" y="3924300"/>
          <p14:tracePt t="11463" x="9601200" y="3924300"/>
          <p14:tracePt t="11480" x="9588500" y="3930650"/>
          <p14:tracePt t="11496" x="9550400" y="3937000"/>
          <p14:tracePt t="11513" x="9493250" y="3949700"/>
          <p14:tracePt t="11530" x="9436100" y="3962400"/>
          <p14:tracePt t="11547" x="9391650" y="3962400"/>
          <p14:tracePt t="11563" x="9353550" y="3968750"/>
          <p14:tracePt t="11580" x="9302750" y="3975100"/>
          <p14:tracePt t="11596" x="9258300" y="3987800"/>
          <p14:tracePt t="11613" x="9226550" y="3987800"/>
          <p14:tracePt t="11630" x="9182100" y="3994150"/>
          <p14:tracePt t="11647" x="9137650" y="4000500"/>
          <p14:tracePt t="11663" x="9086850" y="4000500"/>
          <p14:tracePt t="11680" x="9067800" y="4000500"/>
          <p14:tracePt t="11696" x="9055100" y="4000500"/>
          <p14:tracePt t="11713" x="9036050" y="4006850"/>
          <p14:tracePt t="11730" x="9023350" y="4006850"/>
          <p14:tracePt t="12438" x="9017000" y="4013200"/>
          <p14:tracePt t="12445" x="9010650" y="4013200"/>
          <p14:tracePt t="12452" x="9010650" y="4019550"/>
          <p14:tracePt t="12463" x="8997950" y="4019550"/>
          <p14:tracePt t="12484" x="8991600" y="4019550"/>
          <p14:tracePt t="12499" x="8985250" y="4025900"/>
          <p14:tracePt t="12513" x="8972550" y="4038600"/>
          <p14:tracePt t="12530" x="8966200" y="4044950"/>
          <p14:tracePt t="12546" x="8959850" y="4064000"/>
          <p14:tracePt t="12563" x="8959850" y="4070350"/>
          <p14:tracePt t="12844" x="8921750" y="4070350"/>
          <p14:tracePt t="12852" x="8845550" y="4070350"/>
          <p14:tracePt t="12863" x="8769350" y="4070350"/>
          <p14:tracePt t="12880" x="8629650" y="4076700"/>
          <p14:tracePt t="12896" x="8451850" y="4083050"/>
          <p14:tracePt t="12913" x="8375650" y="4083050"/>
          <p14:tracePt t="12930" x="8299450" y="4095750"/>
          <p14:tracePt t="12946" x="8178800" y="4108450"/>
          <p14:tracePt t="12963" x="8051800" y="4108450"/>
          <p14:tracePt t="12980" x="7899400" y="4114800"/>
          <p14:tracePt t="12996" x="7829550" y="4121150"/>
          <p14:tracePt t="13013" x="7791450" y="4127500"/>
          <p14:tracePt t="13030" x="7759700" y="4140200"/>
          <p14:tracePt t="13046" x="7747000" y="4146550"/>
          <p14:tracePt t="13063" x="7740650" y="4152900"/>
          <p14:tracePt t="13107" x="7740650" y="4159250"/>
          <p14:tracePt t="13122" x="7747000" y="4159250"/>
          <p14:tracePt t="13129" x="7753350" y="4165600"/>
          <p14:tracePt t="13146" x="7804150" y="4171950"/>
          <p14:tracePt t="13163" x="7880350" y="4184650"/>
          <p14:tracePt t="13180" x="7994650" y="4210050"/>
          <p14:tracePt t="13196" x="8102600" y="4222750"/>
          <p14:tracePt t="13213" x="8261350" y="4235450"/>
          <p14:tracePt t="13229" x="8369300" y="4241800"/>
          <p14:tracePt t="13246" x="8458200" y="4241800"/>
          <p14:tracePt t="13263" x="8553450" y="4241800"/>
          <p14:tracePt t="13280" x="8636000" y="4241800"/>
          <p14:tracePt t="13296" x="8680450" y="4241800"/>
          <p14:tracePt t="13313" x="8686800" y="4241800"/>
          <p14:tracePt t="13330" x="8693150" y="4241800"/>
          <p14:tracePt t="13346" x="8699500" y="4241800"/>
          <p14:tracePt t="13363" x="8693150" y="4235450"/>
          <p14:tracePt t="13380" x="8648700" y="4222750"/>
          <p14:tracePt t="13396" x="8432800" y="4178300"/>
          <p14:tracePt t="13413" x="8229600" y="4152900"/>
          <p14:tracePt t="13429" x="8058150" y="4146550"/>
          <p14:tracePt t="13446" x="7816850" y="4146550"/>
          <p14:tracePt t="13463" x="7664450" y="4152900"/>
          <p14:tracePt t="13479" x="7486650" y="4171950"/>
          <p14:tracePt t="13496" x="7302500" y="4191000"/>
          <p14:tracePt t="13513" x="7131050" y="4222750"/>
          <p14:tracePt t="13529" x="6896100" y="4267200"/>
          <p14:tracePt t="13546" x="6762750" y="4305300"/>
          <p14:tracePt t="13562" x="6623050" y="4349750"/>
          <p14:tracePt t="13579" x="6489700" y="4400550"/>
          <p14:tracePt t="13581" x="6438900" y="4413250"/>
          <p14:tracePt t="13596" x="6330950" y="4464050"/>
          <p14:tracePt t="13612" x="6229350" y="4495800"/>
          <p14:tracePt t="13629" x="6165850" y="4514850"/>
          <p14:tracePt t="13646" x="6134100" y="4527550"/>
          <p14:tracePt t="13663" x="6121400" y="4533900"/>
          <p14:tracePt t="13679" x="6115050" y="4533900"/>
          <p14:tracePt t="13696" x="6127750" y="4540250"/>
          <p14:tracePt t="13713" x="6178550" y="4540250"/>
          <p14:tracePt t="13729" x="6381750" y="4552950"/>
          <p14:tracePt t="13746" x="6623050" y="4546600"/>
          <p14:tracePt t="13762" x="7092950" y="4483100"/>
          <p14:tracePt t="13779" x="7410450" y="4419600"/>
          <p14:tracePt t="13796" x="7658100" y="4318000"/>
          <p14:tracePt t="13813" x="7969250" y="4165600"/>
          <p14:tracePt t="13829" x="8432800" y="4013200"/>
          <p14:tracePt t="13846" x="8661400" y="3956050"/>
          <p14:tracePt t="13863" x="8864600" y="3930650"/>
          <p14:tracePt t="13879" x="9029700" y="3930650"/>
          <p14:tracePt t="13896" x="9150350" y="3930650"/>
          <p14:tracePt t="13913" x="9277350" y="3930650"/>
          <p14:tracePt t="13929" x="9321800" y="3930650"/>
          <p14:tracePt t="13946" x="9334500" y="3930650"/>
          <p14:tracePt t="13963" x="9340850" y="3930650"/>
          <p14:tracePt t="13996" x="9340850" y="3937000"/>
          <p14:tracePt t="14054" x="9334500" y="3937000"/>
          <p14:tracePt t="14062" x="9328150" y="3943350"/>
          <p14:tracePt t="14078" x="9321800" y="3943350"/>
          <p14:tracePt t="14085" x="9302750" y="3943350"/>
          <p14:tracePt t="14096" x="9296400" y="3949700"/>
          <p14:tracePt t="14113" x="9245600" y="3956050"/>
          <p14:tracePt t="14129" x="9194800" y="3962400"/>
          <p14:tracePt t="14146" x="9074150" y="3987800"/>
          <p14:tracePt t="14163" x="8985250" y="4000500"/>
          <p14:tracePt t="14179" x="8877300" y="4006850"/>
          <p14:tracePt t="14196" x="8763000" y="4032250"/>
          <p14:tracePt t="14212" x="8540750" y="4064000"/>
          <p14:tracePt t="14229" x="8426450" y="4089400"/>
          <p14:tracePt t="14246" x="8305800" y="4114800"/>
          <p14:tracePt t="14263" x="8223250" y="4114800"/>
          <p14:tracePt t="14279" x="8134350" y="4127500"/>
          <p14:tracePt t="14296" x="8058150" y="4146550"/>
          <p14:tracePt t="14312" x="8007350" y="4152900"/>
          <p14:tracePt t="14329" x="7981950" y="4159250"/>
          <p14:tracePt t="14346" x="7962900" y="4159250"/>
          <p14:tracePt t="14363" x="7956550" y="4159250"/>
          <p14:tracePt t="14379" x="7943850" y="415925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1|9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667</Words>
  <Application>Microsoft Office PowerPoint</Application>
  <PresentationFormat>Widescreen</PresentationFormat>
  <Paragraphs>234</Paragraphs>
  <Slides>42</Slides>
  <Notes>0</Notes>
  <HiddenSlides>1</HiddenSlides>
  <MMClips>41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Calibri Light</vt:lpstr>
      <vt:lpstr>Comic Sans MS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shivani kulkarni</dc:creator>
  <cp:lastModifiedBy>shivani kulkarni</cp:lastModifiedBy>
  <cp:revision>19</cp:revision>
  <dcterms:created xsi:type="dcterms:W3CDTF">2020-10-10T11:27:23Z</dcterms:created>
  <dcterms:modified xsi:type="dcterms:W3CDTF">2020-10-11T18:41:23Z</dcterms:modified>
</cp:coreProperties>
</file>

<file path=docProps/thumbnail.jpeg>
</file>